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photoAlbum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1CDAC-13C5-485C-8FE7-2FDC13756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A6A572-9B42-4845-A7DE-FFBFFC405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A5C49C-A97E-4E16-B3C5-FB4EAC26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C7FCC2-CA72-4065-8A7D-0ED33C49D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EC52D2-EAF9-430D-919F-FF1E0013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782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58CD0-C8CB-4392-858E-EA6509EF7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271C56-215A-4A20-A760-5277AD7C2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155B6-A539-4A5D-8951-36EFBBB8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0CEE3-5E14-4C1B-877A-E9DE0F7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8A532A-5DB1-4411-80E3-0BFB691A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9337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314718-7EDA-4831-A570-8C043610F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DF70D6-1A18-4EDB-BED0-78F8760D9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7E32F-DC54-47FA-8286-284536111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4D931-8CE8-45C2-93AC-F35E4099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02F6EC-F305-44B6-86ED-EABEBF3E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920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839C2-F9E5-447D-9C8A-87A02EC3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313F1-A4BE-4200-B229-D1A8EA2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4D15C-9CD4-45A5-A518-F0E5BBAD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CA176-21E1-488D-B312-0A281544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8DB4E-5ACF-4ED8-A265-5C0FBA97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4240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2C8AB-4D62-44F0-8C39-E1C582A2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F081FF-8576-44CF-A55D-F29F647A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816209-CBC8-4CA2-A0A9-1C3415F1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259B1-A47A-4BD5-9875-191BCFD2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D3FD0-CAF6-4F0D-8EA1-47EA11DC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6627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EC088-4E35-455B-B7FE-1A4E441C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B79F4D-43BC-491A-8FAC-8E794B23F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7482DC-6498-46B0-BABB-92F3F6B0D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46975B-52AC-46F8-B9DD-DA6DFCAB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94C12-6CE5-4C5D-AB85-81B50D001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AF2F5B-EAC9-4BD0-BAF1-87B217E5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591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CBC56-DB03-4A6C-9CA3-F0FEFBFC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437AB-258C-4DDB-8E43-C6F00FFBF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55491B-8B76-45E3-BB0F-53EC58D71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FEBFF9-333F-4464-8E5F-B464911C1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5FDEB3-3336-4CE6-9BDF-9A1A86717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1D1A8C-5C76-473F-AB12-080F8D4E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1080F4-5C45-412D-B04B-9FD3CC3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6A60C4-CF47-4D41-BBA2-E3A7B562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1844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6DE2B-E986-463F-8EC2-286BE462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2DEC2C-E938-4C8E-93DF-4A5B7747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4E387D-8B8D-4E3C-981C-04CA927DD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062C24-0C95-4319-9F9E-348D2E07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657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A6E244-54C4-4A25-822E-377A6D60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49352E-78FF-42F3-85BA-C1002EFB8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847229-1102-41CF-9592-7DF909091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8420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337CE-1280-4C5D-ACF5-ED7FC161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603C3-8935-41F0-A9A9-31BAE48E0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1CBE2A-2CEA-4FCD-BA61-408D8FF8B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39E4CB-BE36-41CD-A252-A7AF5168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3BC505-8FB5-423D-B746-0A89519B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C99EB3-CA6F-4701-961E-91E44C1D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630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586EF-AEE7-46A0-81A0-79DCE5E3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B99AC-36A7-4F7C-BB4A-79BFEE36C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D75E4A-8D0C-4DF0-BAB8-CEFB9238A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418D59-7C1A-4FA1-BF10-B4041B54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6B6981-9170-46B5-8711-AC8B3858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61DD1-DE73-41F8-9A6C-C665B7B4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657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4235B-8BF7-461C-926A-CFA68496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C01FEE-5DFB-4E54-A9F1-7E854DF90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08891-4DFB-4CF1-B680-0DE3028BD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46A4-64AD-4ED6-99E3-8E581AE62723}" type="datetimeFigureOut">
              <a:rPr lang="ru-KZ" smtClean="0"/>
              <a:t>06/09/2022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B4DFBE-81C9-4983-9A1A-0113786D8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1E3B5-ED96-416C-92C6-ADE4CCDDD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15B4-5E64-40B8-8C22-2D8945E9396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02746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1">
            <a:extLst>
              <a:ext uri="{FF2B5EF4-FFF2-40B4-BE49-F238E27FC236}">
                <a16:creationId xmlns:a16="http://schemas.microsoft.com/office/drawing/2014/main" id="{EDA6EB99-321C-49BC-B4B9-D54BB39FA6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9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2">
            <a:extLst>
              <a:ext uri="{FF2B5EF4-FFF2-40B4-BE49-F238E27FC236}">
                <a16:creationId xmlns:a16="http://schemas.microsoft.com/office/drawing/2014/main" id="{C302B7E4-E499-46B6-80AC-649BCE7337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4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3">
            <a:extLst>
              <a:ext uri="{FF2B5EF4-FFF2-40B4-BE49-F238E27FC236}">
                <a16:creationId xmlns:a16="http://schemas.microsoft.com/office/drawing/2014/main" id="{0103E1A6-0347-490E-8B01-EE89070BF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4">
            <a:extLst>
              <a:ext uri="{FF2B5EF4-FFF2-40B4-BE49-F238E27FC236}">
                <a16:creationId xmlns:a16="http://schemas.microsoft.com/office/drawing/2014/main" id="{78C07458-C3DC-4276-921F-D331F40723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4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5">
            <a:extLst>
              <a:ext uri="{FF2B5EF4-FFF2-40B4-BE49-F238E27FC236}">
                <a16:creationId xmlns:a16="http://schemas.microsoft.com/office/drawing/2014/main" id="{4005CC48-793F-4EAA-BD0D-8A4EA0456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2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6">
            <a:extLst>
              <a:ext uri="{FF2B5EF4-FFF2-40B4-BE49-F238E27FC236}">
                <a16:creationId xmlns:a16="http://schemas.microsoft.com/office/drawing/2014/main" id="{32BF9CC4-62E4-4AA3-988F-31202F8D05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1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8">
            <a:extLst>
              <a:ext uri="{FF2B5EF4-FFF2-40B4-BE49-F238E27FC236}">
                <a16:creationId xmlns:a16="http://schemas.microsoft.com/office/drawing/2014/main" id="{4C0B064C-F8A1-43E3-84E3-0EEA35B93B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71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зеленение Презентация 06.2022 для ЖКХ.007">
            <a:extLst>
              <a:ext uri="{FF2B5EF4-FFF2-40B4-BE49-F238E27FC236}">
                <a16:creationId xmlns:a16="http://schemas.microsoft.com/office/drawing/2014/main" id="{1191E71F-3BB5-43FA-9308-422327595B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5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Dauren Aigali</dc:creator>
  <cp:lastModifiedBy>Неизвестный пользователь</cp:lastModifiedBy>
  <cp:revision>4</cp:revision>
  <dcterms:created xsi:type="dcterms:W3CDTF">2022-06-08T20:09:33Z</dcterms:created>
  <dcterms:modified xsi:type="dcterms:W3CDTF">2022-06-09T10:25:42Z</dcterms:modified>
</cp:coreProperties>
</file>