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4" r:id="rId9"/>
    <p:sldId id="262" r:id="rId10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83E"/>
    <a:srgbClr val="FFF8AF"/>
    <a:srgbClr val="FDD1A1"/>
    <a:srgbClr val="D2E28B"/>
    <a:srgbClr val="0A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4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7C154-BF45-4E0A-9FD1-8EDA665E7222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670D-2500-4FD5-81A2-A889B8130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5071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84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34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967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3653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1472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16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46586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4714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411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6446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18D81-CC27-4010-A289-FD40169D1E06}" type="datetimeFigureOut">
              <a:rPr lang="ru-KZ" smtClean="0"/>
              <a:t>06/06/2022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CFF6-85F3-4B20-A95C-390FAE69B47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53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png" /><Relationship Id="rId5" Type="http://schemas.openxmlformats.org/officeDocument/2006/relationships/image" Target="../media/image7.png" /><Relationship Id="rId4" Type="http://schemas.openxmlformats.org/officeDocument/2006/relationships/image" Target="../media/image4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5" Type="http://schemas.openxmlformats.org/officeDocument/2006/relationships/image" Target="../media/image4.jpeg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16.png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png" /><Relationship Id="rId5" Type="http://schemas.openxmlformats.org/officeDocument/2006/relationships/image" Target="../media/image14.png" /><Relationship Id="rId4" Type="http://schemas.openxmlformats.org/officeDocument/2006/relationships/image" Target="../media/image13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 /><Relationship Id="rId3" Type="http://schemas.openxmlformats.org/officeDocument/2006/relationships/image" Target="../media/image3.png" /><Relationship Id="rId7" Type="http://schemas.openxmlformats.org/officeDocument/2006/relationships/image" Target="../media/image19.jpe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18.png" /><Relationship Id="rId5" Type="http://schemas.openxmlformats.org/officeDocument/2006/relationships/image" Target="../media/image17.png" /><Relationship Id="rId10" Type="http://schemas.openxmlformats.org/officeDocument/2006/relationships/image" Target="../media/image22.jpeg" /><Relationship Id="rId4" Type="http://schemas.openxmlformats.org/officeDocument/2006/relationships/image" Target="../media/image4.jpeg" /><Relationship Id="rId9" Type="http://schemas.openxmlformats.org/officeDocument/2006/relationships/image" Target="../media/image21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13" Type="http://schemas.openxmlformats.org/officeDocument/2006/relationships/image" Target="../media/image32.png" /><Relationship Id="rId18" Type="http://schemas.openxmlformats.org/officeDocument/2006/relationships/image" Target="../media/image37.png" /><Relationship Id="rId26" Type="http://schemas.openxmlformats.org/officeDocument/2006/relationships/image" Target="../media/image45.png" /><Relationship Id="rId39" Type="http://schemas.openxmlformats.org/officeDocument/2006/relationships/image" Target="../media/image58.png" /><Relationship Id="rId3" Type="http://schemas.openxmlformats.org/officeDocument/2006/relationships/image" Target="../media/image24.png" /><Relationship Id="rId21" Type="http://schemas.openxmlformats.org/officeDocument/2006/relationships/image" Target="../media/image40.jpeg" /><Relationship Id="rId34" Type="http://schemas.openxmlformats.org/officeDocument/2006/relationships/image" Target="../media/image53.png" /><Relationship Id="rId42" Type="http://schemas.openxmlformats.org/officeDocument/2006/relationships/image" Target="../media/image61.png" /><Relationship Id="rId7" Type="http://schemas.openxmlformats.org/officeDocument/2006/relationships/image" Target="../media/image28.jpeg" /><Relationship Id="rId12" Type="http://schemas.openxmlformats.org/officeDocument/2006/relationships/image" Target="../media/image31.png" /><Relationship Id="rId17" Type="http://schemas.openxmlformats.org/officeDocument/2006/relationships/image" Target="../media/image36.png" /><Relationship Id="rId25" Type="http://schemas.openxmlformats.org/officeDocument/2006/relationships/image" Target="../media/image44.png" /><Relationship Id="rId33" Type="http://schemas.openxmlformats.org/officeDocument/2006/relationships/image" Target="../media/image52.png" /><Relationship Id="rId38" Type="http://schemas.openxmlformats.org/officeDocument/2006/relationships/image" Target="../media/image57.png" /><Relationship Id="rId2" Type="http://schemas.openxmlformats.org/officeDocument/2006/relationships/slideLayout" Target="../slideLayouts/slideLayout7.xml" /><Relationship Id="rId16" Type="http://schemas.openxmlformats.org/officeDocument/2006/relationships/image" Target="../media/image35.png" /><Relationship Id="rId20" Type="http://schemas.openxmlformats.org/officeDocument/2006/relationships/image" Target="../media/image39.jpeg" /><Relationship Id="rId29" Type="http://schemas.openxmlformats.org/officeDocument/2006/relationships/image" Target="../media/image48.jpeg" /><Relationship Id="rId41" Type="http://schemas.openxmlformats.org/officeDocument/2006/relationships/image" Target="../media/image60.jpeg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27.jpeg" /><Relationship Id="rId11" Type="http://schemas.openxmlformats.org/officeDocument/2006/relationships/image" Target="../media/image23.emf" /><Relationship Id="rId24" Type="http://schemas.openxmlformats.org/officeDocument/2006/relationships/image" Target="../media/image43.jpeg" /><Relationship Id="rId32" Type="http://schemas.openxmlformats.org/officeDocument/2006/relationships/image" Target="../media/image51.png" /><Relationship Id="rId37" Type="http://schemas.openxmlformats.org/officeDocument/2006/relationships/image" Target="../media/image56.png" /><Relationship Id="rId40" Type="http://schemas.openxmlformats.org/officeDocument/2006/relationships/image" Target="../media/image59.png" /><Relationship Id="rId45" Type="http://schemas.openxmlformats.org/officeDocument/2006/relationships/image" Target="../media/image63.jpeg" /><Relationship Id="rId5" Type="http://schemas.openxmlformats.org/officeDocument/2006/relationships/image" Target="../media/image26.png" /><Relationship Id="rId15" Type="http://schemas.openxmlformats.org/officeDocument/2006/relationships/image" Target="../media/image34.jpeg" /><Relationship Id="rId23" Type="http://schemas.openxmlformats.org/officeDocument/2006/relationships/image" Target="../media/image42.png" /><Relationship Id="rId28" Type="http://schemas.openxmlformats.org/officeDocument/2006/relationships/image" Target="../media/image47.jpeg" /><Relationship Id="rId36" Type="http://schemas.openxmlformats.org/officeDocument/2006/relationships/image" Target="../media/image55.png" /><Relationship Id="rId10" Type="http://schemas.openxmlformats.org/officeDocument/2006/relationships/oleObject" Target="../embeddings/oleObject1.bin" /><Relationship Id="rId19" Type="http://schemas.openxmlformats.org/officeDocument/2006/relationships/image" Target="../media/image38.png" /><Relationship Id="rId31" Type="http://schemas.openxmlformats.org/officeDocument/2006/relationships/image" Target="../media/image50.jpeg" /><Relationship Id="rId44" Type="http://schemas.openxmlformats.org/officeDocument/2006/relationships/image" Target="../media/image8.png" /><Relationship Id="rId4" Type="http://schemas.openxmlformats.org/officeDocument/2006/relationships/image" Target="../media/image25.png" /><Relationship Id="rId9" Type="http://schemas.openxmlformats.org/officeDocument/2006/relationships/image" Target="../media/image30.png" /><Relationship Id="rId14" Type="http://schemas.openxmlformats.org/officeDocument/2006/relationships/image" Target="../media/image33.png" /><Relationship Id="rId22" Type="http://schemas.openxmlformats.org/officeDocument/2006/relationships/image" Target="../media/image41.png" /><Relationship Id="rId27" Type="http://schemas.openxmlformats.org/officeDocument/2006/relationships/image" Target="../media/image46.png" /><Relationship Id="rId30" Type="http://schemas.openxmlformats.org/officeDocument/2006/relationships/image" Target="../media/image49.jpeg" /><Relationship Id="rId35" Type="http://schemas.openxmlformats.org/officeDocument/2006/relationships/image" Target="../media/image54.png" /><Relationship Id="rId43" Type="http://schemas.openxmlformats.org/officeDocument/2006/relationships/image" Target="../media/image62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 /><Relationship Id="rId3" Type="http://schemas.openxmlformats.org/officeDocument/2006/relationships/image" Target="../media/image3.png" /><Relationship Id="rId7" Type="http://schemas.openxmlformats.org/officeDocument/2006/relationships/image" Target="../media/image66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65.png" /><Relationship Id="rId11" Type="http://schemas.openxmlformats.org/officeDocument/2006/relationships/image" Target="../media/image70.png" /><Relationship Id="rId5" Type="http://schemas.openxmlformats.org/officeDocument/2006/relationships/image" Target="../media/image64.png" /><Relationship Id="rId10" Type="http://schemas.openxmlformats.org/officeDocument/2006/relationships/image" Target="../media/image69.png" /><Relationship Id="rId4" Type="http://schemas.openxmlformats.org/officeDocument/2006/relationships/image" Target="../media/image4.jpeg" /><Relationship Id="rId9" Type="http://schemas.openxmlformats.org/officeDocument/2006/relationships/image" Target="../media/image68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373C6A-5EC5-41C4-951D-19BE9F55D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695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34F64-87ED-4D60-BDE7-EC4F5424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984" y="5130364"/>
            <a:ext cx="4692016" cy="539619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10683E"/>
                </a:solidFill>
                <a:latin typeface="Exo 2 SemiBold" pitchFamily="2" charset="-52"/>
              </a:rPr>
              <a:t>ЗЕЛЕНАЯ ШКОЛА –</a:t>
            </a:r>
            <a:br>
              <a:rPr lang="ru-RU" sz="2800" dirty="0">
                <a:solidFill>
                  <a:srgbClr val="10683E"/>
                </a:solidFill>
                <a:latin typeface="Exo 2 SemiBold" pitchFamily="2" charset="-52"/>
              </a:rPr>
            </a:br>
            <a:r>
              <a:rPr lang="ru-RU" sz="2800" dirty="0">
                <a:solidFill>
                  <a:srgbClr val="10683E"/>
                </a:solidFill>
                <a:latin typeface="Exo 2 SemiBold" pitchFamily="2" charset="-52"/>
              </a:rPr>
              <a:t>решение для внедрения эко-культуры страны </a:t>
            </a:r>
            <a:endParaRPr lang="ru-KZ" sz="2800" dirty="0">
              <a:solidFill>
                <a:srgbClr val="10683E"/>
              </a:solidFill>
              <a:latin typeface="Exo 2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42883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3890147" y="5069758"/>
            <a:ext cx="3232548" cy="969092"/>
          </a:xfrm>
          <a:prstGeom prst="roundRect">
            <a:avLst/>
          </a:prstGeom>
          <a:solidFill>
            <a:srgbClr val="FFF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90147" y="3529490"/>
            <a:ext cx="3232548" cy="900517"/>
          </a:xfrm>
          <a:prstGeom prst="roundRect">
            <a:avLst/>
          </a:prstGeom>
          <a:solidFill>
            <a:srgbClr val="D2E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98231" y="2100190"/>
            <a:ext cx="3224464" cy="789549"/>
          </a:xfrm>
          <a:prstGeom prst="roundRect">
            <a:avLst/>
          </a:prstGeom>
          <a:solidFill>
            <a:srgbClr val="FD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98231" y="668512"/>
            <a:ext cx="3224464" cy="792563"/>
          </a:xfrm>
          <a:prstGeom prst="roundRect">
            <a:avLst/>
          </a:prstGeom>
          <a:solidFill>
            <a:srgbClr val="D2E2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FD210-9AC2-4536-802F-5A65C7455D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688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676257-F1AF-42D3-972D-2E86218D1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1" y="216407"/>
            <a:ext cx="1425684" cy="440818"/>
          </a:xfrm>
          <a:prstGeom prst="rect">
            <a:avLst/>
          </a:prstGeom>
        </p:spPr>
      </p:pic>
      <p:sp>
        <p:nvSpPr>
          <p:cNvPr id="12" name="Текст 5">
            <a:extLst>
              <a:ext uri="{FF2B5EF4-FFF2-40B4-BE49-F238E27FC236}">
                <a16:creationId xmlns:a16="http://schemas.microsoft.com/office/drawing/2014/main" id="{082D848A-7648-4176-8A9B-1F3E6202E2DE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72421" y="1461075"/>
            <a:ext cx="3163514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Exo 2 SemiBold" pitchFamily="2" charset="-52"/>
              </a:rPr>
              <a:t>Основные показатели проекта</a:t>
            </a:r>
            <a:endParaRPr lang="ru-KZ" sz="2000" dirty="0">
              <a:solidFill>
                <a:schemeClr val="bg1"/>
              </a:solidFill>
              <a:latin typeface="Exo 2 SemiBold" pitchFamily="2" charset="-52"/>
            </a:endParaRP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id="{A80B2174-947B-44CF-A872-25789C490226}"/>
              </a:ext>
            </a:extLst>
          </p:cNvPr>
          <p:cNvSpPr txBox="1">
            <a:spLocks/>
          </p:cNvSpPr>
          <p:nvPr/>
        </p:nvSpPr>
        <p:spPr>
          <a:xfrm>
            <a:off x="413371" y="2471736"/>
            <a:ext cx="2282204" cy="3567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Exo 2" pitchFamily="2" charset="-52"/>
              </a:rPr>
              <a:t>• мониторинг корректности по сбору отходов;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Exo 2" pitchFamily="2" charset="-52"/>
              </a:rPr>
              <a:t>• обеспечение вывоза отходов;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Exo 2" pitchFamily="2" charset="-52"/>
              </a:rPr>
              <a:t>• вхождение в листинг зеленых компаний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Exo 2" pitchFamily="2" charset="-52"/>
              </a:rPr>
              <a:t>• публичная страничка на сайте </a:t>
            </a:r>
            <a:r>
              <a:rPr lang="ru-RU" sz="1200" dirty="0" err="1">
                <a:solidFill>
                  <a:schemeClr val="bg1"/>
                </a:solidFill>
                <a:latin typeface="Exo 2" pitchFamily="2" charset="-52"/>
              </a:rPr>
              <a:t>econetwork.green</a:t>
            </a:r>
            <a:r>
              <a:rPr lang="ru-RU" sz="1200" dirty="0">
                <a:solidFill>
                  <a:schemeClr val="bg1"/>
                </a:solidFill>
                <a:latin typeface="Exo 2" pitchFamily="2" charset="-52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chemeClr val="bg1"/>
                </a:solidFill>
                <a:latin typeface="Exo 2" pitchFamily="2" charset="-52"/>
              </a:rPr>
              <a:t>• предоставление доступа в Личный кабинет;</a:t>
            </a:r>
            <a:endParaRPr lang="ru-KZ" sz="1200" dirty="0">
              <a:solidFill>
                <a:schemeClr val="bg1"/>
              </a:solidFill>
              <a:latin typeface="Exo 2" pitchFamily="2" charset="-5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4B76C0-A39E-43B2-AF0B-AB613894E535}"/>
              </a:ext>
            </a:extLst>
          </p:cNvPr>
          <p:cNvSpPr txBox="1"/>
          <p:nvPr/>
        </p:nvSpPr>
        <p:spPr>
          <a:xfrm>
            <a:off x="4103601" y="668512"/>
            <a:ext cx="32501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A4227"/>
                </a:solidFill>
                <a:latin typeface="Exo 2 SemiBold" pitchFamily="2" charset="-52"/>
              </a:rPr>
              <a:t>100+</a:t>
            </a:r>
            <a:r>
              <a:rPr lang="ru-RU" sz="2000" dirty="0">
                <a:solidFill>
                  <a:srgbClr val="0A4227"/>
                </a:solidFill>
                <a:latin typeface="Exo 2 SemiBold" pitchFamily="2" charset="-52"/>
              </a:rPr>
              <a:t> компаний на сервисе</a:t>
            </a:r>
            <a:endParaRPr lang="ru-KZ" sz="2000" dirty="0">
              <a:solidFill>
                <a:srgbClr val="0A4227"/>
              </a:solidFill>
              <a:latin typeface="Exo 2 SemiBold" pitchFamily="2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636059-358A-4456-9314-ADEB0E867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41" y="0"/>
            <a:ext cx="682759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4B76C0-A39E-43B2-AF0B-AB613894E535}"/>
              </a:ext>
            </a:extLst>
          </p:cNvPr>
          <p:cNvSpPr txBox="1"/>
          <p:nvPr/>
        </p:nvSpPr>
        <p:spPr>
          <a:xfrm>
            <a:off x="4103601" y="2123306"/>
            <a:ext cx="30190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A4227"/>
                </a:solidFill>
                <a:latin typeface="Exo 2 SemiBold" pitchFamily="2" charset="-52"/>
              </a:rPr>
              <a:t>7</a:t>
            </a:r>
            <a:r>
              <a:rPr lang="ru-RU" sz="2000" dirty="0">
                <a:solidFill>
                  <a:srgbClr val="0A4227"/>
                </a:solidFill>
                <a:latin typeface="Exo 2 SemiBold" pitchFamily="2" charset="-52"/>
              </a:rPr>
              <a:t> </a:t>
            </a:r>
          </a:p>
          <a:p>
            <a:r>
              <a:rPr lang="ru-RU" sz="2000" dirty="0">
                <a:solidFill>
                  <a:srgbClr val="0A4227"/>
                </a:solidFill>
                <a:latin typeface="Exo 2 SemiBold" pitchFamily="2" charset="-52"/>
              </a:rPr>
              <a:t>городов Казахстана</a:t>
            </a:r>
            <a:endParaRPr lang="ru-KZ" sz="2000" dirty="0">
              <a:solidFill>
                <a:srgbClr val="0A4227"/>
              </a:solidFill>
              <a:latin typeface="Exo 2 SemiBold" pitchFamily="2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4B76C0-A39E-43B2-AF0B-AB613894E535}"/>
              </a:ext>
            </a:extLst>
          </p:cNvPr>
          <p:cNvSpPr txBox="1"/>
          <p:nvPr/>
        </p:nvSpPr>
        <p:spPr>
          <a:xfrm>
            <a:off x="4103601" y="3612782"/>
            <a:ext cx="30190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A4227"/>
                </a:solidFill>
                <a:latin typeface="Exo 2 SemiBold" pitchFamily="2" charset="-52"/>
              </a:rPr>
              <a:t>30 000 </a:t>
            </a:r>
            <a:r>
              <a:rPr lang="ru-RU" sz="2000" dirty="0">
                <a:solidFill>
                  <a:srgbClr val="0A4227"/>
                </a:solidFill>
                <a:latin typeface="Exo 2 SemiBold" pitchFamily="2" charset="-52"/>
              </a:rPr>
              <a:t>человек</a:t>
            </a:r>
            <a:endParaRPr lang="ru-KZ" sz="2000" dirty="0">
              <a:solidFill>
                <a:srgbClr val="0A4227"/>
              </a:solidFill>
              <a:latin typeface="Exo 2 SemiBold" pitchFamily="2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4B76C0-A39E-43B2-AF0B-AB613894E535}"/>
              </a:ext>
            </a:extLst>
          </p:cNvPr>
          <p:cNvSpPr txBox="1"/>
          <p:nvPr/>
        </p:nvSpPr>
        <p:spPr>
          <a:xfrm>
            <a:off x="4208081" y="5177711"/>
            <a:ext cx="41338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A4227"/>
                </a:solidFill>
                <a:latin typeface="Exo 2 SemiBold" pitchFamily="2" charset="-52"/>
              </a:rPr>
              <a:t>Первое</a:t>
            </a:r>
          </a:p>
          <a:p>
            <a:r>
              <a:rPr lang="ru-RU" sz="2000" dirty="0">
                <a:solidFill>
                  <a:srgbClr val="0A4227"/>
                </a:solidFill>
                <a:latin typeface="Exo 2 SemiBold" pitchFamily="2" charset="-52"/>
              </a:rPr>
              <a:t>игровое мобильное приложение</a:t>
            </a:r>
            <a:endParaRPr lang="ru-KZ" sz="2000" dirty="0">
              <a:solidFill>
                <a:srgbClr val="0A4227"/>
              </a:solidFill>
              <a:latin typeface="Exo 2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968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E3182B-B32A-43AA-8816-6A061DBFF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15" y="6739128"/>
            <a:ext cx="6751320" cy="11887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5A4373-A7B4-4DBE-9D07-92992B48EF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617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86B909-4805-437D-AD45-3E8F5ABD3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41" y="0"/>
            <a:ext cx="68275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755957-901F-4600-832A-73EE6987FC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08" y="1784981"/>
            <a:ext cx="3159637" cy="968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9D1BE1-9D43-4D7D-B574-E5DEEF4F30B1}"/>
              </a:ext>
            </a:extLst>
          </p:cNvPr>
          <p:cNvSpPr txBox="1"/>
          <p:nvPr/>
        </p:nvSpPr>
        <p:spPr>
          <a:xfrm>
            <a:off x="4591052" y="1331530"/>
            <a:ext cx="3513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A4227"/>
                </a:solidFill>
                <a:latin typeface="Exo 2 SemiBold" pitchFamily="2" charset="-52"/>
              </a:rPr>
              <a:t>Эволюция </a:t>
            </a:r>
            <a:r>
              <a:rPr lang="ru-RU" sz="1400" dirty="0" err="1">
                <a:solidFill>
                  <a:srgbClr val="0A4227"/>
                </a:solidFill>
                <a:latin typeface="Exo 2 SemiBold" pitchFamily="2" charset="-52"/>
              </a:rPr>
              <a:t>экологичного</a:t>
            </a:r>
            <a:r>
              <a:rPr lang="ru-RU" sz="1400" dirty="0">
                <a:solidFill>
                  <a:srgbClr val="0A4227"/>
                </a:solidFill>
                <a:latin typeface="Exo 2 SemiBold" pitchFamily="2" charset="-52"/>
              </a:rPr>
              <a:t> человека</a:t>
            </a:r>
            <a:endParaRPr lang="ru-KZ" sz="1400" dirty="0">
              <a:solidFill>
                <a:srgbClr val="0A4227"/>
              </a:solidFill>
              <a:latin typeface="Exo 2 SemiBold" pitchFamily="2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24E379-85E7-4675-A887-6C6F263C764F}"/>
              </a:ext>
            </a:extLst>
          </p:cNvPr>
          <p:cNvSpPr txBox="1"/>
          <p:nvPr/>
        </p:nvSpPr>
        <p:spPr>
          <a:xfrm>
            <a:off x="4640008" y="3254849"/>
            <a:ext cx="4061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A4227"/>
                </a:solidFill>
                <a:latin typeface="Exo 2" pitchFamily="2" charset="-52"/>
              </a:rPr>
              <a:t>Обычно человек выбрасывает мусор 1 раз в день</a:t>
            </a:r>
          </a:p>
          <a:p>
            <a:endParaRPr lang="ru-RU" b="1" i="1" dirty="0">
              <a:solidFill>
                <a:srgbClr val="0A4227"/>
              </a:solidFill>
              <a:latin typeface="Exo 2" pitchFamily="2" charset="-52"/>
            </a:endParaRPr>
          </a:p>
          <a:p>
            <a:r>
              <a:rPr lang="ru-RU" b="1" i="1" dirty="0">
                <a:solidFill>
                  <a:srgbClr val="0A4227"/>
                </a:solidFill>
                <a:latin typeface="Exo 2" pitchFamily="2" charset="-52"/>
              </a:rPr>
              <a:t>Если начинает сортировать мусор 1-2 раза в неделю</a:t>
            </a:r>
          </a:p>
          <a:p>
            <a:endParaRPr lang="ru-RU" b="1" i="1" dirty="0">
              <a:solidFill>
                <a:srgbClr val="0A4227"/>
              </a:solidFill>
              <a:latin typeface="Exo 2" pitchFamily="2" charset="-52"/>
            </a:endParaRPr>
          </a:p>
          <a:p>
            <a:r>
              <a:rPr lang="ru-RU" b="1" i="1" dirty="0" err="1">
                <a:solidFill>
                  <a:srgbClr val="0A4227"/>
                </a:solidFill>
                <a:latin typeface="Exo 2" pitchFamily="2" charset="-52"/>
              </a:rPr>
              <a:t>Экологист</a:t>
            </a:r>
            <a:r>
              <a:rPr lang="ru-RU" b="1" i="1" dirty="0">
                <a:solidFill>
                  <a:srgbClr val="0A4227"/>
                </a:solidFill>
                <a:latin typeface="Exo 2" pitchFamily="2" charset="-52"/>
              </a:rPr>
              <a:t> выбрасывает мусор 1-2 раза в месяц</a:t>
            </a:r>
            <a:endParaRPr lang="ru-KZ" b="1" i="1" dirty="0">
              <a:solidFill>
                <a:srgbClr val="0A4227"/>
              </a:solidFill>
              <a:latin typeface="Exo 2" pitchFamily="2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6632A-C82B-4E64-ABE4-A17160B134D6}"/>
              </a:ext>
            </a:extLst>
          </p:cNvPr>
          <p:cNvSpPr txBox="1"/>
          <p:nvPr/>
        </p:nvSpPr>
        <p:spPr>
          <a:xfrm>
            <a:off x="657224" y="1104900"/>
            <a:ext cx="2769369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i="1" dirty="0">
                <a:solidFill>
                  <a:srgbClr val="0A4227"/>
                </a:solidFill>
                <a:latin typeface="Exo 2 ExtraBold" pitchFamily="2" charset="-52"/>
              </a:rPr>
              <a:t>Немного статистики</a:t>
            </a:r>
            <a:endParaRPr lang="ru-KZ" sz="2800" i="1" dirty="0">
              <a:solidFill>
                <a:srgbClr val="0A4227"/>
              </a:solidFill>
              <a:latin typeface="Exo 2 ExtraBold" pitchFamily="2" charset="-5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D9BDD82-6896-402A-9CBB-85CD94C593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2" y="232409"/>
            <a:ext cx="1435539" cy="4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8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019F7C-2EFC-47D0-8956-50486D6403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832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7F8CDF-D380-4CE1-92BE-7554CA903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2" y="232409"/>
            <a:ext cx="1435539" cy="4438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9F48B1-F49F-48D9-BC95-E0163E545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7353"/>
            <a:ext cx="9906000" cy="55064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151FBB-F224-4C15-A9E2-AB78FC4B1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40" y="-1"/>
            <a:ext cx="68275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D30E4D-E9B6-4F7C-9D07-63C3FFB31E71}"/>
              </a:ext>
            </a:extLst>
          </p:cNvPr>
          <p:cNvSpPr txBox="1"/>
          <p:nvPr/>
        </p:nvSpPr>
        <p:spPr>
          <a:xfrm>
            <a:off x="657225" y="1104900"/>
            <a:ext cx="2438400" cy="76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i="1" dirty="0">
                <a:solidFill>
                  <a:srgbClr val="0A4227"/>
                </a:solidFill>
                <a:latin typeface="Exo 2 ExtraBold" pitchFamily="2" charset="-52"/>
              </a:rPr>
              <a:t>Зеленая школа</a:t>
            </a:r>
            <a:endParaRPr lang="ru-KZ" sz="2800" i="1" dirty="0">
              <a:solidFill>
                <a:srgbClr val="0A4227"/>
              </a:solidFill>
              <a:latin typeface="Exo 2 ExtraBold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4EDF4-BE4F-473C-9EA0-6906801DD2A6}"/>
              </a:ext>
            </a:extLst>
          </p:cNvPr>
          <p:cNvSpPr txBox="1"/>
          <p:nvPr/>
        </p:nvSpPr>
        <p:spPr>
          <a:xfrm>
            <a:off x="4532088" y="93280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A4227"/>
                </a:solidFill>
                <a:latin typeface="Exo 2 SemiBold" pitchFamily="2" charset="-52"/>
              </a:rPr>
              <a:t>Лучшее решение</a:t>
            </a:r>
            <a:endParaRPr lang="ru-KZ" sz="2400" dirty="0">
              <a:solidFill>
                <a:srgbClr val="0A4227"/>
              </a:solidFill>
              <a:latin typeface="Exo 2 SemiBold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7868B8-D50C-422D-8895-94996EED4882}"/>
              </a:ext>
            </a:extLst>
          </p:cNvPr>
          <p:cNvSpPr txBox="1"/>
          <p:nvPr/>
        </p:nvSpPr>
        <p:spPr>
          <a:xfrm>
            <a:off x="4532088" y="3109536"/>
            <a:ext cx="339090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dirty="0">
                <a:solidFill>
                  <a:srgbClr val="10683E"/>
                </a:solidFill>
                <a:effectLst/>
                <a:latin typeface="Exo 2 Light" pitchFamily="2" charset="-52"/>
              </a:rPr>
              <a:t>Уникальное положение школы в экологической теме заключается в том, что школы есть в любом даже самом отдаленном населенном пункте. Дети наиболее расположены к новым направлениям и </a:t>
            </a:r>
            <a:r>
              <a:rPr lang="ru-RU" sz="1400" i="1" dirty="0">
                <a:solidFill>
                  <a:srgbClr val="10683E"/>
                </a:solidFill>
                <a:latin typeface="Exo 2 Light" pitchFamily="2" charset="-52"/>
              </a:rPr>
              <a:t>э</a:t>
            </a:r>
            <a:r>
              <a:rPr lang="ru-RU" sz="1400" b="0" i="1" dirty="0">
                <a:solidFill>
                  <a:srgbClr val="10683E"/>
                </a:solidFill>
                <a:effectLst/>
                <a:latin typeface="Exo 2 Light" pitchFamily="2" charset="-52"/>
              </a:rPr>
              <a:t>мпатичны к проблемам окружающей среды.</a:t>
            </a:r>
          </a:p>
          <a:p>
            <a:endParaRPr lang="ru-RU" sz="1400" i="1" dirty="0">
              <a:solidFill>
                <a:srgbClr val="10683E"/>
              </a:solidFill>
              <a:latin typeface="Exo 2 Light" pitchFamily="2" charset="-52"/>
            </a:endParaRPr>
          </a:p>
          <a:p>
            <a:r>
              <a:rPr lang="ru-RU" sz="1400" i="1" dirty="0">
                <a:solidFill>
                  <a:srgbClr val="10683E"/>
                </a:solidFill>
                <a:latin typeface="Exo 2 Light" pitchFamily="2" charset="-52"/>
              </a:rPr>
              <a:t>За 10 лет мы можем воспитать новое поколение</a:t>
            </a:r>
            <a:endParaRPr lang="ru-KZ" sz="1400" i="1" dirty="0">
              <a:solidFill>
                <a:srgbClr val="10683E"/>
              </a:solidFill>
              <a:latin typeface="Exo 2 Light" pitchFamily="2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84CD6EF-1792-462C-A6E0-BFFBAB2CF2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94" y="1617894"/>
            <a:ext cx="3461673" cy="10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669C80-E90D-49CF-A510-9F69346ACB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6885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FF96CC-5FCD-43EE-B6DA-210171A6F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1" y="216407"/>
            <a:ext cx="1425684" cy="4408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086286-1606-47EB-BB3D-7F80A56CF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55" y="1211198"/>
            <a:ext cx="1085090" cy="9875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102CCA-4AD1-439D-824A-990F37E2B4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17" y="581784"/>
            <a:ext cx="1395987" cy="22463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46F9B4D-CBB5-41B3-83FA-C05C4F228D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84" y="1500758"/>
            <a:ext cx="1862332" cy="13959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699984-16C1-4BA6-9B27-26E898EAA6EC}"/>
              </a:ext>
            </a:extLst>
          </p:cNvPr>
          <p:cNvSpPr txBox="1"/>
          <p:nvPr/>
        </p:nvSpPr>
        <p:spPr>
          <a:xfrm>
            <a:off x="4640008" y="3884262"/>
            <a:ext cx="464686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1" dirty="0">
                <a:solidFill>
                  <a:srgbClr val="0A4227"/>
                </a:solidFill>
                <a:latin typeface="Exo 2" pitchFamily="2" charset="-52"/>
              </a:rPr>
              <a:t>Взрослые люди конвертируются в активных </a:t>
            </a:r>
            <a:r>
              <a:rPr lang="ru-RU" sz="1600" b="1" i="1" dirty="0" err="1">
                <a:solidFill>
                  <a:srgbClr val="0A4227"/>
                </a:solidFill>
                <a:latin typeface="Exo 2" pitchFamily="2" charset="-52"/>
              </a:rPr>
              <a:t>экологистов</a:t>
            </a:r>
            <a:r>
              <a:rPr lang="ru-RU" sz="1600" b="1" i="1" dirty="0">
                <a:solidFill>
                  <a:srgbClr val="0A4227"/>
                </a:solidFill>
                <a:latin typeface="Exo 2" pitchFamily="2" charset="-52"/>
              </a:rPr>
              <a:t> 1 из 10;</a:t>
            </a:r>
          </a:p>
          <a:p>
            <a:pPr algn="l"/>
            <a:endParaRPr lang="ru-RU" sz="1600" b="1" i="1" dirty="0">
              <a:solidFill>
                <a:srgbClr val="0A4227"/>
              </a:solidFill>
              <a:latin typeface="Exo 2" pitchFamily="2" charset="-52"/>
            </a:endParaRPr>
          </a:p>
          <a:p>
            <a:pPr algn="l"/>
            <a:r>
              <a:rPr lang="ru-RU" sz="1600" b="1" i="1" dirty="0">
                <a:solidFill>
                  <a:srgbClr val="0A4227"/>
                </a:solidFill>
                <a:latin typeface="Exo 2" pitchFamily="2" charset="-52"/>
              </a:rPr>
              <a:t>Дети к конвертируются 3-4 из 10.</a:t>
            </a:r>
          </a:p>
          <a:p>
            <a:pPr algn="l"/>
            <a:endParaRPr lang="ru-RU" sz="1600" b="0" i="1" dirty="0">
              <a:solidFill>
                <a:srgbClr val="0A4227"/>
              </a:solidFill>
              <a:effectLst/>
              <a:latin typeface="Exo2"/>
            </a:endParaRPr>
          </a:p>
          <a:p>
            <a:pPr algn="l"/>
            <a:r>
              <a:rPr lang="ru-RU" sz="2000" b="1" i="1" dirty="0">
                <a:solidFill>
                  <a:srgbClr val="0A4227"/>
                </a:solidFill>
                <a:latin typeface="Exo 2" pitchFamily="2" charset="-52"/>
              </a:rPr>
              <a:t>Очевидно в кого нам больше всего нужно инвестировать сил и времени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483E6F-D298-4B86-96C0-6839E9994BCE}"/>
              </a:ext>
            </a:extLst>
          </p:cNvPr>
          <p:cNvSpPr txBox="1"/>
          <p:nvPr/>
        </p:nvSpPr>
        <p:spPr>
          <a:xfrm>
            <a:off x="4640008" y="3254849"/>
            <a:ext cx="436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A4227"/>
                </a:solidFill>
                <a:latin typeface="Exo 2" pitchFamily="2" charset="-52"/>
              </a:rPr>
              <a:t>Разный уровень </a:t>
            </a:r>
            <a:r>
              <a:rPr lang="ru-RU" sz="2400" b="1" i="1" dirty="0" err="1">
                <a:solidFill>
                  <a:srgbClr val="0A4227"/>
                </a:solidFill>
                <a:latin typeface="Exo 2" pitchFamily="2" charset="-52"/>
              </a:rPr>
              <a:t>эмпатии</a:t>
            </a:r>
            <a:endParaRPr lang="ru-KZ" sz="2400" b="1" i="1" dirty="0">
              <a:solidFill>
                <a:srgbClr val="0A4227"/>
              </a:solidFill>
              <a:latin typeface="Exo 2" pitchFamily="2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56B2202-A42F-4329-9525-311037E2272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01" y="4051196"/>
            <a:ext cx="127807" cy="7353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5552E5C-A3B7-4F52-A57C-9669F6B513A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81" y="4786498"/>
            <a:ext cx="127807" cy="7353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61F8B51-046F-410E-A486-0C061D312C0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80" y="5271655"/>
            <a:ext cx="127807" cy="7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FD210-9AC2-4536-802F-5A65C7455D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688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676257-F1AF-42D3-972D-2E86218D1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1" y="216407"/>
            <a:ext cx="1425684" cy="440818"/>
          </a:xfrm>
          <a:prstGeom prst="rect">
            <a:avLst/>
          </a:prstGeom>
        </p:spPr>
      </p:pic>
      <p:sp>
        <p:nvSpPr>
          <p:cNvPr id="12" name="Текст 5">
            <a:extLst>
              <a:ext uri="{FF2B5EF4-FFF2-40B4-BE49-F238E27FC236}">
                <a16:creationId xmlns:a16="http://schemas.microsoft.com/office/drawing/2014/main" id="{082D848A-7648-4176-8A9B-1F3E6202E2DE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72421" y="1461075"/>
            <a:ext cx="3163514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err="1">
                <a:solidFill>
                  <a:schemeClr val="bg1"/>
                </a:solidFill>
                <a:latin typeface="Exo 2 SemiBold" pitchFamily="2" charset="-52"/>
              </a:rPr>
              <a:t>Геймификация</a:t>
            </a:r>
            <a:r>
              <a:rPr lang="ru-RU" sz="2000" dirty="0">
                <a:solidFill>
                  <a:schemeClr val="bg1"/>
                </a:solidFill>
                <a:latin typeface="Exo 2 SemiBold" pitchFamily="2" charset="-52"/>
              </a:rPr>
              <a:t> решает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Exo 2 SemiBold" pitchFamily="2" charset="-52"/>
              </a:rPr>
              <a:t>Мобильное приложение </a:t>
            </a:r>
            <a:r>
              <a:rPr lang="en-US" sz="2000" dirty="0">
                <a:solidFill>
                  <a:schemeClr val="bg1"/>
                </a:solidFill>
                <a:latin typeface="Exo 2 SemiBold" pitchFamily="2" charset="-52"/>
              </a:rPr>
              <a:t>ECO Network</a:t>
            </a:r>
            <a:endParaRPr lang="ru-KZ" sz="2000" dirty="0">
              <a:solidFill>
                <a:schemeClr val="bg1"/>
              </a:solidFill>
              <a:latin typeface="Exo 2 SemiBold" pitchFamily="2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636059-358A-4456-9314-ADEB0E867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41" y="0"/>
            <a:ext cx="682759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" y="2375475"/>
            <a:ext cx="1658205" cy="3777373"/>
          </a:xfrm>
          <a:prstGeom prst="rect">
            <a:avLst/>
          </a:prstGeom>
          <a:effectLst>
            <a:outerShdw blurRad="139700" dist="88900" dir="2700000" algn="tl" rotWithShape="0">
              <a:schemeClr val="bg2">
                <a:alpha val="25000"/>
              </a:scheme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77" y="2375475"/>
            <a:ext cx="1658204" cy="3777371"/>
          </a:xfrm>
          <a:prstGeom prst="rect">
            <a:avLst/>
          </a:prstGeom>
          <a:effectLst>
            <a:outerShdw blurRad="139700" dist="88900" dir="2700000" algn="tl" rotWithShape="0">
              <a:schemeClr val="bg2">
                <a:alpha val="25000"/>
              </a:scheme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5915327" y="981110"/>
            <a:ext cx="2831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50932B"/>
                </a:solidFill>
                <a:latin typeface="Exo 2 SemiBold"/>
              </a:rPr>
              <a:t>Подключи сотрудников к игре через реферальную ссылку</a:t>
            </a:r>
            <a:endParaRPr lang="en-US" sz="1600" dirty="0">
              <a:solidFill>
                <a:srgbClr val="50932B"/>
              </a:solidFill>
              <a:latin typeface="Exo 2 Medium Condensed" panose="00000606000000000000" pitchFamily="50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78" y="1003734"/>
            <a:ext cx="1729027" cy="97041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15328" y="2273121"/>
            <a:ext cx="2717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50932B"/>
                </a:solidFill>
                <a:latin typeface="Exo 2 SemiBold"/>
              </a:rPr>
              <a:t>Стимулируй сотрудников зарабатывать эко-</a:t>
            </a:r>
            <a:r>
              <a:rPr lang="ru-RU" sz="1600" dirty="0" err="1">
                <a:solidFill>
                  <a:srgbClr val="50932B"/>
                </a:solidFill>
                <a:latin typeface="Exo 2 SemiBold"/>
              </a:rPr>
              <a:t>коины</a:t>
            </a:r>
            <a:r>
              <a:rPr lang="ru-RU" sz="1600" dirty="0">
                <a:solidFill>
                  <a:srgbClr val="50932B"/>
                </a:solidFill>
                <a:latin typeface="Exo 2 SemiBold"/>
              </a:rPr>
              <a:t> (баллы) и повышать свой рейтинг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915327" y="3872325"/>
            <a:ext cx="28315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50932B"/>
                </a:solidFill>
                <a:latin typeface="Exo 2 SemiBold"/>
              </a:rPr>
              <a:t>Получай от </a:t>
            </a:r>
            <a:r>
              <a:rPr lang="en-US" sz="1600" dirty="0">
                <a:solidFill>
                  <a:srgbClr val="50932B"/>
                </a:solidFill>
                <a:latin typeface="Exo 2 Medium Condensed" panose="00000606000000000000" pitchFamily="50" charset="-52"/>
              </a:rPr>
              <a:t>ECO Network </a:t>
            </a:r>
            <a:r>
              <a:rPr lang="ru-RU" sz="1600" dirty="0">
                <a:solidFill>
                  <a:srgbClr val="50932B"/>
                </a:solidFill>
                <a:latin typeface="Exo 2 SemiBold"/>
              </a:rPr>
              <a:t>отчеты активности сотрудников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15327" y="5163753"/>
            <a:ext cx="31166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50932B"/>
                </a:solidFill>
                <a:latin typeface="Exo 2 SemiBold"/>
              </a:rPr>
              <a:t>Эко-след твоих сотрудников. Вознаграждайте их  за активность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77" y="3973086"/>
            <a:ext cx="1729027" cy="8141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77" y="5163753"/>
            <a:ext cx="1729028" cy="99592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2"/>
          <a:stretch/>
        </p:blipFill>
        <p:spPr>
          <a:xfrm>
            <a:off x="4012177" y="2233339"/>
            <a:ext cx="1729027" cy="12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20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D96632A-C82B-4E64-ABE4-A17160B134D6}"/>
              </a:ext>
            </a:extLst>
          </p:cNvPr>
          <p:cNvSpPr txBox="1"/>
          <p:nvPr/>
        </p:nvSpPr>
        <p:spPr>
          <a:xfrm>
            <a:off x="125190" y="267384"/>
            <a:ext cx="2769369" cy="471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3600" i="1" dirty="0">
                <a:solidFill>
                  <a:srgbClr val="10683E"/>
                </a:solidFill>
                <a:latin typeface="Exo 2 ExtraBold" pitchFamily="2" charset="-52"/>
              </a:rPr>
              <a:t>Клиенты</a:t>
            </a:r>
            <a:endParaRPr lang="ru-KZ" sz="3600" i="1" dirty="0">
              <a:solidFill>
                <a:srgbClr val="10683E"/>
              </a:solidFill>
              <a:latin typeface="Exo 2 ExtraBold" pitchFamily="2" charset="-52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CD55C19-2B9D-4F76-B563-4A028ED84C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03" r="16388"/>
          <a:stretch/>
        </p:blipFill>
        <p:spPr>
          <a:xfrm>
            <a:off x="2785253" y="4997658"/>
            <a:ext cx="960789" cy="605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134" r="76549" b="30082"/>
          <a:stretch/>
        </p:blipFill>
        <p:spPr>
          <a:xfrm>
            <a:off x="293649" y="3199493"/>
            <a:ext cx="1696107" cy="496105"/>
          </a:xfrm>
          <a:prstGeom prst="rect">
            <a:avLst/>
          </a:prstGeom>
        </p:spPr>
      </p:pic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8487DB13-4F83-4BC6-9583-AF8A8D0A2B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316" t="73766" r="25834" b="1179"/>
          <a:stretch/>
        </p:blipFill>
        <p:spPr>
          <a:xfrm>
            <a:off x="8419338" y="3897342"/>
            <a:ext cx="1405245" cy="423231"/>
          </a:xfrm>
          <a:prstGeom prst="rect">
            <a:avLst/>
          </a:prstGeom>
        </p:spPr>
      </p:pic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8035A125-C552-4742-B889-E44F1A4414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162" t="73766" r="14040" b="2997"/>
          <a:stretch/>
        </p:blipFill>
        <p:spPr>
          <a:xfrm>
            <a:off x="3170297" y="2413219"/>
            <a:ext cx="1349894" cy="7280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215658" y="668084"/>
            <a:ext cx="1637608" cy="264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73766" r="83304" b="3048"/>
          <a:stretch/>
        </p:blipFill>
        <p:spPr>
          <a:xfrm>
            <a:off x="5795565" y="5639034"/>
            <a:ext cx="1282505" cy="446377"/>
          </a:xfrm>
          <a:prstGeom prst="rect">
            <a:avLst/>
          </a:prstGeom>
        </p:spPr>
      </p:pic>
      <p:pic>
        <p:nvPicPr>
          <p:cNvPr id="14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C90C7E7-939E-456A-B573-185D0A5253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2" b="18591"/>
          <a:stretch/>
        </p:blipFill>
        <p:spPr>
          <a:xfrm>
            <a:off x="6635780" y="2641598"/>
            <a:ext cx="1755069" cy="472023"/>
          </a:xfrm>
          <a:prstGeom prst="rect">
            <a:avLst/>
          </a:prstGeom>
        </p:spPr>
      </p:pic>
      <p:pic>
        <p:nvPicPr>
          <p:cNvPr id="16" name="Picture 9" descr="Icon&#10;&#10;Description automatically generated">
            <a:extLst>
              <a:ext uri="{FF2B5EF4-FFF2-40B4-BE49-F238E27FC236}">
                <a16:creationId xmlns:a16="http://schemas.microsoft.com/office/drawing/2014/main" id="{DA00B46D-1283-4B6B-83E7-802F7D9258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09" y="2742251"/>
            <a:ext cx="2641654" cy="337422"/>
          </a:xfrm>
          <a:prstGeom prst="rect">
            <a:avLst/>
          </a:prstGeom>
        </p:spPr>
      </p:pic>
      <p:pic>
        <p:nvPicPr>
          <p:cNvPr id="17" name="Рисунок 5">
            <a:extLst>
              <a:ext uri="{FF2B5EF4-FFF2-40B4-BE49-F238E27FC236}">
                <a16:creationId xmlns:a16="http://schemas.microsoft.com/office/drawing/2014/main" id="{7D35ECD7-CE6A-4E38-B1B0-2A0BF13337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13" r="21509" b="65598"/>
          <a:stretch/>
        </p:blipFill>
        <p:spPr>
          <a:xfrm>
            <a:off x="6264673" y="5155273"/>
            <a:ext cx="922672" cy="622576"/>
          </a:xfrm>
          <a:prstGeom prst="rect">
            <a:avLst/>
          </a:prstGeom>
        </p:spPr>
      </p:pic>
      <p:pic>
        <p:nvPicPr>
          <p:cNvPr id="18" name="Рисунок 5">
            <a:extLst>
              <a:ext uri="{FF2B5EF4-FFF2-40B4-BE49-F238E27FC236}">
                <a16:creationId xmlns:a16="http://schemas.microsoft.com/office/drawing/2014/main" id="{0AB2CAF7-57CE-4118-BAB9-E3524DE099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264" t="36130" r="53453" b="30870"/>
          <a:stretch/>
        </p:blipFill>
        <p:spPr>
          <a:xfrm>
            <a:off x="2588852" y="1566136"/>
            <a:ext cx="1750809" cy="889299"/>
          </a:xfrm>
          <a:prstGeom prst="rect">
            <a:avLst/>
          </a:prstGeom>
        </p:spPr>
      </p:pic>
      <p:pic>
        <p:nvPicPr>
          <p:cNvPr id="19" name="Рисунок 5">
            <a:extLst>
              <a:ext uri="{FF2B5EF4-FFF2-40B4-BE49-F238E27FC236}">
                <a16:creationId xmlns:a16="http://schemas.microsoft.com/office/drawing/2014/main" id="{9B1D62EC-919C-4F46-81D4-0CD0193343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34" t="36130" r="71740" b="34587"/>
          <a:stretch/>
        </p:blipFill>
        <p:spPr>
          <a:xfrm>
            <a:off x="1821122" y="5064719"/>
            <a:ext cx="837060" cy="510848"/>
          </a:xfrm>
          <a:prstGeom prst="rect">
            <a:avLst/>
          </a:prstGeom>
        </p:spPr>
      </p:pic>
      <p:pic>
        <p:nvPicPr>
          <p:cNvPr id="20" name="Рисунок 46">
            <a:extLst>
              <a:ext uri="{FF2B5EF4-FFF2-40B4-BE49-F238E27FC236}">
                <a16:creationId xmlns:a16="http://schemas.microsoft.com/office/drawing/2014/main" id="{D9412CA5-1BB4-470D-A28E-9444BEB96A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03" y="1631835"/>
            <a:ext cx="1040884" cy="688372"/>
          </a:xfrm>
          <a:prstGeom prst="rect">
            <a:avLst/>
          </a:prstGeom>
        </p:spPr>
      </p:pic>
      <p:pic>
        <p:nvPicPr>
          <p:cNvPr id="24" name="Рисунок 5">
            <a:extLst>
              <a:ext uri="{FF2B5EF4-FFF2-40B4-BE49-F238E27FC236}">
                <a16:creationId xmlns:a16="http://schemas.microsoft.com/office/drawing/2014/main" id="{925BDB47-3360-4357-BE1F-8E97D5E98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645" t="36130" r="41469" b="30870"/>
          <a:stretch/>
        </p:blipFill>
        <p:spPr>
          <a:xfrm>
            <a:off x="3668041" y="3867550"/>
            <a:ext cx="762819" cy="579557"/>
          </a:xfrm>
          <a:prstGeom prst="rect">
            <a:avLst/>
          </a:prstGeom>
        </p:spPr>
      </p:pic>
      <p:pic>
        <p:nvPicPr>
          <p:cNvPr id="25" name="Рисунок 5">
            <a:extLst>
              <a:ext uri="{FF2B5EF4-FFF2-40B4-BE49-F238E27FC236}">
                <a16:creationId xmlns:a16="http://schemas.microsoft.com/office/drawing/2014/main" id="{7D6C2171-2B6A-4210-8C2E-1545CAED2D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826" t="36131" r="25854" b="32469"/>
          <a:stretch/>
        </p:blipFill>
        <p:spPr>
          <a:xfrm>
            <a:off x="6313336" y="3194681"/>
            <a:ext cx="1077923" cy="636839"/>
          </a:xfrm>
          <a:prstGeom prst="rect">
            <a:avLst/>
          </a:prstGeom>
        </p:spPr>
      </p:pic>
      <p:pic>
        <p:nvPicPr>
          <p:cNvPr id="26" name="Рисунок 5">
            <a:extLst>
              <a:ext uri="{FF2B5EF4-FFF2-40B4-BE49-F238E27FC236}">
                <a16:creationId xmlns:a16="http://schemas.microsoft.com/office/drawing/2014/main" id="{18602B0C-7EFE-4E3F-8293-749B8D2334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599" t="36130" r="15726" b="30870"/>
          <a:stretch/>
        </p:blipFill>
        <p:spPr>
          <a:xfrm>
            <a:off x="1896598" y="4442288"/>
            <a:ext cx="627096" cy="597902"/>
          </a:xfrm>
          <a:prstGeom prst="rect">
            <a:avLst/>
          </a:prstGeom>
        </p:spPr>
      </p:pic>
      <p:pic>
        <p:nvPicPr>
          <p:cNvPr id="28" name="Picture 25" descr="Logo&#10;&#10;Description automatically generated">
            <a:extLst>
              <a:ext uri="{FF2B5EF4-FFF2-40B4-BE49-F238E27FC236}">
                <a16:creationId xmlns:a16="http://schemas.microsoft.com/office/drawing/2014/main" id="{78BEA73B-16D3-4187-B7D6-4047BAC70C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75" y="3981149"/>
            <a:ext cx="1124283" cy="307096"/>
          </a:xfrm>
          <a:prstGeom prst="rect">
            <a:avLst/>
          </a:prstGeom>
        </p:spPr>
      </p:pic>
      <p:pic>
        <p:nvPicPr>
          <p:cNvPr id="29" name="Рисунок 5">
            <a:extLst>
              <a:ext uri="{FF2B5EF4-FFF2-40B4-BE49-F238E27FC236}">
                <a16:creationId xmlns:a16="http://schemas.microsoft.com/office/drawing/2014/main" id="{84D0E8BA-A74E-485C-9361-561406F6F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797" t="73767" b="3212"/>
          <a:stretch/>
        </p:blipFill>
        <p:spPr>
          <a:xfrm>
            <a:off x="5997123" y="3930591"/>
            <a:ext cx="824782" cy="389982"/>
          </a:xfrm>
          <a:prstGeom prst="rect">
            <a:avLst/>
          </a:prstGeom>
        </p:spPr>
      </p:pic>
      <p:pic>
        <p:nvPicPr>
          <p:cNvPr id="30" name="Рисунок 5">
            <a:extLst>
              <a:ext uri="{FF2B5EF4-FFF2-40B4-BE49-F238E27FC236}">
                <a16:creationId xmlns:a16="http://schemas.microsoft.com/office/drawing/2014/main" id="{F88421E8-132B-4930-8232-2C4897008D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616" t="5271" r="81848" b="70732"/>
          <a:stretch/>
        </p:blipFill>
        <p:spPr>
          <a:xfrm>
            <a:off x="439738" y="817418"/>
            <a:ext cx="2194737" cy="703328"/>
          </a:xfrm>
          <a:prstGeom prst="rect">
            <a:avLst/>
          </a:prstGeom>
        </p:spPr>
      </p:pic>
      <p:pic>
        <p:nvPicPr>
          <p:cNvPr id="32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0260D3B-40F4-4E2A-8EC8-453661865AE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30" y="1798229"/>
            <a:ext cx="2228737" cy="316009"/>
          </a:xfrm>
          <a:prstGeom prst="rect">
            <a:avLst/>
          </a:prstGeom>
        </p:spPr>
      </p:pic>
      <p:graphicFrame>
        <p:nvGraphicFramePr>
          <p:cNvPr id="33" name="Object 49">
            <a:extLst>
              <a:ext uri="{FF2B5EF4-FFF2-40B4-BE49-F238E27FC236}">
                <a16:creationId xmlns:a16="http://schemas.microsoft.com/office/drawing/2014/main" id="{B2BB4B20-7F2F-4C5E-849A-95FF3CB930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274929"/>
              </p:ext>
            </p:extLst>
          </p:nvPr>
        </p:nvGraphicFramePr>
        <p:xfrm>
          <a:off x="7010338" y="4042010"/>
          <a:ext cx="1176931" cy="24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CorelDRAW" r:id="rId10" imgW="11660344" imgH="2398886" progId="CorelDraw.Graphic.22">
                  <p:embed/>
                </p:oleObj>
              </mc:Choice>
              <mc:Fallback>
                <p:oleObj name="CorelDRAW" r:id="rId10" imgW="11660344" imgH="2398886" progId="CorelDraw.Graphic.22">
                  <p:embed/>
                  <p:pic>
                    <p:nvPicPr>
                      <p:cNvPr id="33" name="Object 49">
                        <a:extLst>
                          <a:ext uri="{FF2B5EF4-FFF2-40B4-BE49-F238E27FC236}">
                            <a16:creationId xmlns:a16="http://schemas.microsoft.com/office/drawing/2014/main" id="{B2BB4B20-7F2F-4C5E-849A-95FF3CB930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10338" y="4042010"/>
                        <a:ext cx="1176931" cy="24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51">
            <a:extLst>
              <a:ext uri="{FF2B5EF4-FFF2-40B4-BE49-F238E27FC236}">
                <a16:creationId xmlns:a16="http://schemas.microsoft.com/office/drawing/2014/main" id="{2FFB9D35-47D6-443E-B373-E932156AE2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34356" y="3257457"/>
            <a:ext cx="1339479" cy="574063"/>
          </a:xfrm>
          <a:prstGeom prst="rect">
            <a:avLst/>
          </a:prstGeom>
        </p:spPr>
      </p:pic>
      <p:pic>
        <p:nvPicPr>
          <p:cNvPr id="35" name="Picture 4" descr="Logo&#10;&#10;Description automatically generated">
            <a:extLst>
              <a:ext uri="{FF2B5EF4-FFF2-40B4-BE49-F238E27FC236}">
                <a16:creationId xmlns:a16="http://schemas.microsoft.com/office/drawing/2014/main" id="{2E047873-FFBD-43AF-B521-50D3BD0A71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18" y="1516865"/>
            <a:ext cx="2032533" cy="918027"/>
          </a:xfrm>
          <a:prstGeom prst="rect">
            <a:avLst/>
          </a:prstGeom>
        </p:spPr>
      </p:pic>
      <p:pic>
        <p:nvPicPr>
          <p:cNvPr id="36" name="Picture 3">
            <a:extLst>
              <a:ext uri="{FF2B5EF4-FFF2-40B4-BE49-F238E27FC236}">
                <a16:creationId xmlns:a16="http://schemas.microsoft.com/office/drawing/2014/main" id="{4B49F94A-DEEC-4F6D-BF17-D263F5CAEB8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 b="15954"/>
          <a:stretch/>
        </p:blipFill>
        <p:spPr>
          <a:xfrm>
            <a:off x="4153528" y="1481632"/>
            <a:ext cx="1618373" cy="9180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64"/>
          <a:stretch/>
        </p:blipFill>
        <p:spPr>
          <a:xfrm>
            <a:off x="2564483" y="4310485"/>
            <a:ext cx="744041" cy="788642"/>
          </a:xfrm>
          <a:prstGeom prst="rect">
            <a:avLst/>
          </a:prstGeom>
        </p:spPr>
      </p:pic>
      <p:pic>
        <p:nvPicPr>
          <p:cNvPr id="38" name="Picture 41">
            <a:extLst>
              <a:ext uri="{FF2B5EF4-FFF2-40B4-BE49-F238E27FC236}">
                <a16:creationId xmlns:a16="http://schemas.microsoft.com/office/drawing/2014/main" id="{8EADF1DD-54A3-4EA8-B7CE-53CAF5D6901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99003" y="5098301"/>
            <a:ext cx="1063712" cy="490547"/>
          </a:xfrm>
          <a:prstGeom prst="rect">
            <a:avLst/>
          </a:prstGeom>
        </p:spPr>
      </p:pic>
      <p:pic>
        <p:nvPicPr>
          <p:cNvPr id="39" name="Picture 44" descr="Icon&#10;&#10;Description automatically generated">
            <a:extLst>
              <a:ext uri="{FF2B5EF4-FFF2-40B4-BE49-F238E27FC236}">
                <a16:creationId xmlns:a16="http://schemas.microsoft.com/office/drawing/2014/main" id="{1E2AB1D2-2EBB-4958-B63C-9BBC5FF1042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61" y="2653832"/>
            <a:ext cx="1431648" cy="426311"/>
          </a:xfrm>
          <a:prstGeom prst="rect">
            <a:avLst/>
          </a:prstGeom>
        </p:spPr>
      </p:pic>
      <p:pic>
        <p:nvPicPr>
          <p:cNvPr id="40" name="Рисунок 25">
            <a:extLst>
              <a:ext uri="{FF2B5EF4-FFF2-40B4-BE49-F238E27FC236}">
                <a16:creationId xmlns:a16="http://schemas.microsoft.com/office/drawing/2014/main" id="{6A6C225F-1A67-4D91-8088-2A5FE55880E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71654" b="17462"/>
          <a:stretch/>
        </p:blipFill>
        <p:spPr>
          <a:xfrm>
            <a:off x="294979" y="4481249"/>
            <a:ext cx="1365195" cy="529567"/>
          </a:xfrm>
          <a:prstGeom prst="rect">
            <a:avLst/>
          </a:prstGeom>
        </p:spPr>
      </p:pic>
      <p:pic>
        <p:nvPicPr>
          <p:cNvPr id="43" name="Picture 67">
            <a:extLst>
              <a:ext uri="{FF2B5EF4-FFF2-40B4-BE49-F238E27FC236}">
                <a16:creationId xmlns:a16="http://schemas.microsoft.com/office/drawing/2014/main" id="{138733C4-5434-4E93-BA3E-2D1B487304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74125" y="3328908"/>
            <a:ext cx="1020463" cy="427170"/>
          </a:xfrm>
          <a:prstGeom prst="rect">
            <a:avLst/>
          </a:prstGeom>
        </p:spPr>
      </p:pic>
      <p:pic>
        <p:nvPicPr>
          <p:cNvPr id="44" name="Рисунок 25">
            <a:extLst>
              <a:ext uri="{FF2B5EF4-FFF2-40B4-BE49-F238E27FC236}">
                <a16:creationId xmlns:a16="http://schemas.microsoft.com/office/drawing/2014/main" id="{79E62E31-7B9C-4AA9-B027-EC57A1D6C95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70927" b="12227"/>
          <a:stretch/>
        </p:blipFill>
        <p:spPr>
          <a:xfrm>
            <a:off x="5149237" y="5224682"/>
            <a:ext cx="1010019" cy="406218"/>
          </a:xfrm>
          <a:prstGeom prst="rect">
            <a:avLst/>
          </a:prstGeom>
        </p:spPr>
      </p:pic>
      <p:pic>
        <p:nvPicPr>
          <p:cNvPr id="4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4FF81C5-3DEF-4BCE-9F0E-211CD7BB38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94" y="6103735"/>
            <a:ext cx="1049413" cy="553134"/>
          </a:xfrm>
          <a:prstGeom prst="rect">
            <a:avLst/>
          </a:prstGeom>
        </p:spPr>
      </p:pic>
      <p:pic>
        <p:nvPicPr>
          <p:cNvPr id="46" name="Picture 70" descr="Logo&#10;&#10;Description automatically generated">
            <a:extLst>
              <a:ext uri="{FF2B5EF4-FFF2-40B4-BE49-F238E27FC236}">
                <a16:creationId xmlns:a16="http://schemas.microsoft.com/office/drawing/2014/main" id="{7A198518-8A7E-49BD-973F-C4B4D82F92C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6" t="10976" r="18037" b="10601"/>
          <a:stretch/>
        </p:blipFill>
        <p:spPr>
          <a:xfrm>
            <a:off x="4430859" y="4490025"/>
            <a:ext cx="393260" cy="494824"/>
          </a:xfrm>
          <a:prstGeom prst="rect">
            <a:avLst/>
          </a:prstGeom>
        </p:spPr>
      </p:pic>
      <p:pic>
        <p:nvPicPr>
          <p:cNvPr id="47" name="Picture 71" descr="Logo&#10;&#10;Description automatically generated">
            <a:extLst>
              <a:ext uri="{FF2B5EF4-FFF2-40B4-BE49-F238E27FC236}">
                <a16:creationId xmlns:a16="http://schemas.microsoft.com/office/drawing/2014/main" id="{25F0F4F6-730C-4316-AC5A-6BB7321AC78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911" y="4483719"/>
            <a:ext cx="497627" cy="589780"/>
          </a:xfrm>
          <a:prstGeom prst="rect">
            <a:avLst/>
          </a:prstGeom>
        </p:spPr>
      </p:pic>
      <p:pic>
        <p:nvPicPr>
          <p:cNvPr id="53" name="Рисунок 5">
            <a:extLst>
              <a:ext uri="{FF2B5EF4-FFF2-40B4-BE49-F238E27FC236}">
                <a16:creationId xmlns:a16="http://schemas.microsoft.com/office/drawing/2014/main" id="{D9A64E0F-3D3E-4154-98B5-8B5C8289BBE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82390" t="57188"/>
          <a:stretch/>
        </p:blipFill>
        <p:spPr>
          <a:xfrm>
            <a:off x="1707002" y="5712588"/>
            <a:ext cx="1040355" cy="368884"/>
          </a:xfrm>
          <a:prstGeom prst="rect">
            <a:avLst/>
          </a:prstGeom>
        </p:spPr>
      </p:pic>
      <p:pic>
        <p:nvPicPr>
          <p:cNvPr id="54" name="Рисунок 5">
            <a:extLst>
              <a:ext uri="{FF2B5EF4-FFF2-40B4-BE49-F238E27FC236}">
                <a16:creationId xmlns:a16="http://schemas.microsoft.com/office/drawing/2014/main" id="{D210439C-99BE-4355-A0F0-016D9FE2AF99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21975" t="48891" r="62313" b="11245"/>
          <a:stretch/>
        </p:blipFill>
        <p:spPr>
          <a:xfrm>
            <a:off x="4597584" y="5721235"/>
            <a:ext cx="1124892" cy="417669"/>
          </a:xfrm>
          <a:prstGeom prst="rect">
            <a:avLst/>
          </a:prstGeom>
        </p:spPr>
      </p:pic>
      <p:pic>
        <p:nvPicPr>
          <p:cNvPr id="55" name="Picture 40" descr="A picture containing logo&#10;&#10;Description automatically generated">
            <a:extLst>
              <a:ext uri="{FF2B5EF4-FFF2-40B4-BE49-F238E27FC236}">
                <a16:creationId xmlns:a16="http://schemas.microsoft.com/office/drawing/2014/main" id="{A37359EB-E173-411D-9247-C529B8E74E5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32" y="5678024"/>
            <a:ext cx="1363794" cy="368593"/>
          </a:xfrm>
          <a:prstGeom prst="rect">
            <a:avLst/>
          </a:prstGeom>
        </p:spPr>
      </p:pic>
      <p:pic>
        <p:nvPicPr>
          <p:cNvPr id="57" name="Рисунок 5">
            <a:extLst>
              <a:ext uri="{FF2B5EF4-FFF2-40B4-BE49-F238E27FC236}">
                <a16:creationId xmlns:a16="http://schemas.microsoft.com/office/drawing/2014/main" id="{0F39D45A-B406-4F2F-A3F2-0674CC99E2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19" r="63073" b="63870"/>
          <a:stretch/>
        </p:blipFill>
        <p:spPr>
          <a:xfrm>
            <a:off x="306503" y="1485899"/>
            <a:ext cx="703996" cy="1079041"/>
          </a:xfrm>
          <a:prstGeom prst="rect">
            <a:avLst/>
          </a:prstGeom>
        </p:spPr>
      </p:pic>
      <p:pic>
        <p:nvPicPr>
          <p:cNvPr id="58" name="Picture 71" descr="Shape&#10;&#10;Description automatically generated">
            <a:extLst>
              <a:ext uri="{FF2B5EF4-FFF2-40B4-BE49-F238E27FC236}">
                <a16:creationId xmlns:a16="http://schemas.microsoft.com/office/drawing/2014/main" id="{CB4C314C-96D8-4A90-BE85-98161A4DEE2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99" y="3982174"/>
            <a:ext cx="1157059" cy="366709"/>
          </a:xfrm>
          <a:prstGeom prst="rect">
            <a:avLst/>
          </a:prstGeom>
        </p:spPr>
      </p:pic>
      <p:pic>
        <p:nvPicPr>
          <p:cNvPr id="59" name="Picture 76" descr="Logo&#10;&#10;Description automatically generated">
            <a:extLst>
              <a:ext uri="{FF2B5EF4-FFF2-40B4-BE49-F238E27FC236}">
                <a16:creationId xmlns:a16="http://schemas.microsoft.com/office/drawing/2014/main" id="{13042DE4-6862-4E7A-A998-2C251091558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860" y="3147096"/>
            <a:ext cx="606777" cy="634217"/>
          </a:xfrm>
          <a:prstGeom prst="rect">
            <a:avLst/>
          </a:prstGeom>
        </p:spPr>
      </p:pic>
      <p:pic>
        <p:nvPicPr>
          <p:cNvPr id="60" name="Picture 7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FD7C90D-2F18-481C-901D-D2225BA054E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55" y="3973060"/>
            <a:ext cx="1696107" cy="376913"/>
          </a:xfrm>
          <a:prstGeom prst="rect">
            <a:avLst/>
          </a:prstGeom>
        </p:spPr>
      </p:pic>
      <p:pic>
        <p:nvPicPr>
          <p:cNvPr id="61" name="Picture 79" descr="Logo, company name&#10;&#10;Description automatically generated">
            <a:extLst>
              <a:ext uri="{FF2B5EF4-FFF2-40B4-BE49-F238E27FC236}">
                <a16:creationId xmlns:a16="http://schemas.microsoft.com/office/drawing/2014/main" id="{2F4EA6FB-531C-46A4-B42B-ADD20A117C4C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3" t="18886" r="17161" b="17906"/>
          <a:stretch/>
        </p:blipFill>
        <p:spPr>
          <a:xfrm>
            <a:off x="8503758" y="2432145"/>
            <a:ext cx="908064" cy="731980"/>
          </a:xfrm>
          <a:prstGeom prst="rect">
            <a:avLst/>
          </a:prstGeom>
        </p:spPr>
      </p:pic>
      <p:pic>
        <p:nvPicPr>
          <p:cNvPr id="62" name="Рисунок 7">
            <a:extLst>
              <a:ext uri="{FF2B5EF4-FFF2-40B4-BE49-F238E27FC236}">
                <a16:creationId xmlns:a16="http://schemas.microsoft.com/office/drawing/2014/main" id="{EEA668DF-2139-4FB3-B193-D1E33C241BA6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22"/>
          <a:stretch/>
        </p:blipFill>
        <p:spPr>
          <a:xfrm>
            <a:off x="3039007" y="6064989"/>
            <a:ext cx="736061" cy="713289"/>
          </a:xfrm>
          <a:prstGeom prst="rect">
            <a:avLst/>
          </a:prstGeom>
        </p:spPr>
      </p:pic>
      <p:pic>
        <p:nvPicPr>
          <p:cNvPr id="63" name="Рисунок 5">
            <a:extLst>
              <a:ext uri="{FF2B5EF4-FFF2-40B4-BE49-F238E27FC236}">
                <a16:creationId xmlns:a16="http://schemas.microsoft.com/office/drawing/2014/main" id="{B6E32865-92C4-43A8-9121-120C53BA4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26" r="53293" b="63870"/>
          <a:stretch/>
        </p:blipFill>
        <p:spPr>
          <a:xfrm>
            <a:off x="5563874" y="3185855"/>
            <a:ext cx="638087" cy="650624"/>
          </a:xfrm>
          <a:prstGeom prst="rect">
            <a:avLst/>
          </a:prstGeom>
        </p:spPr>
      </p:pic>
      <p:pic>
        <p:nvPicPr>
          <p:cNvPr id="64" name="Рисунок 5">
            <a:extLst>
              <a:ext uri="{FF2B5EF4-FFF2-40B4-BE49-F238E27FC236}">
                <a16:creationId xmlns:a16="http://schemas.microsoft.com/office/drawing/2014/main" id="{44BBFD13-20FF-408B-A8A5-96AC9D1F0F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07" r="41934" b="63870"/>
          <a:stretch/>
        </p:blipFill>
        <p:spPr>
          <a:xfrm>
            <a:off x="3433603" y="4404113"/>
            <a:ext cx="820245" cy="653852"/>
          </a:xfrm>
          <a:prstGeom prst="rect">
            <a:avLst/>
          </a:prstGeom>
        </p:spPr>
      </p:pic>
      <p:pic>
        <p:nvPicPr>
          <p:cNvPr id="65" name="Рисунок 5">
            <a:extLst>
              <a:ext uri="{FF2B5EF4-FFF2-40B4-BE49-F238E27FC236}">
                <a16:creationId xmlns:a16="http://schemas.microsoft.com/office/drawing/2014/main" id="{DBB01727-2970-47CD-9D1A-9950A41F3A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29" r="34393" b="68563"/>
          <a:stretch/>
        </p:blipFill>
        <p:spPr>
          <a:xfrm>
            <a:off x="3463963" y="3222887"/>
            <a:ext cx="568869" cy="568919"/>
          </a:xfrm>
          <a:prstGeom prst="rect">
            <a:avLst/>
          </a:prstGeom>
        </p:spPr>
      </p:pic>
      <p:pic>
        <p:nvPicPr>
          <p:cNvPr id="68" name="Picture 86" descr="Logo, company name&#10;&#10;Description automatically generated">
            <a:extLst>
              <a:ext uri="{FF2B5EF4-FFF2-40B4-BE49-F238E27FC236}">
                <a16:creationId xmlns:a16="http://schemas.microsoft.com/office/drawing/2014/main" id="{FECFC44C-A559-45E1-A8E4-1D42F4C964F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77" y="5803693"/>
            <a:ext cx="1503490" cy="267745"/>
          </a:xfrm>
          <a:prstGeom prst="rect">
            <a:avLst/>
          </a:prstGeom>
        </p:spPr>
      </p:pic>
      <p:pic>
        <p:nvPicPr>
          <p:cNvPr id="71" name="Picture 48" descr="Logo, company name&#10;&#10;Description automatically generated">
            <a:extLst>
              <a:ext uri="{FF2B5EF4-FFF2-40B4-BE49-F238E27FC236}">
                <a16:creationId xmlns:a16="http://schemas.microsoft.com/office/drawing/2014/main" id="{FA015F47-98AA-4B59-8420-4EDD5F9CD15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22" y="4537762"/>
            <a:ext cx="1090455" cy="447087"/>
          </a:xfrm>
          <a:prstGeom prst="rect">
            <a:avLst/>
          </a:prstGeom>
        </p:spPr>
      </p:pic>
      <p:pic>
        <p:nvPicPr>
          <p:cNvPr id="72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34D63CA-7FD6-4920-925A-6DC4DABF7F0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81" y="6189840"/>
            <a:ext cx="1131878" cy="334882"/>
          </a:xfrm>
          <a:prstGeom prst="rect">
            <a:avLst/>
          </a:prstGeom>
        </p:spPr>
      </p:pic>
      <p:pic>
        <p:nvPicPr>
          <p:cNvPr id="73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ECA7C71A-E3C7-487C-B2C2-1705A212A05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68" y="3210396"/>
            <a:ext cx="1058106" cy="682479"/>
          </a:xfrm>
          <a:prstGeom prst="rect">
            <a:avLst/>
          </a:prstGeom>
        </p:spPr>
      </p:pic>
      <p:pic>
        <p:nvPicPr>
          <p:cNvPr id="74" name="Picture 13" descr="Logo&#10;&#10;Description automatically generated">
            <a:extLst>
              <a:ext uri="{FF2B5EF4-FFF2-40B4-BE49-F238E27FC236}">
                <a16:creationId xmlns:a16="http://schemas.microsoft.com/office/drawing/2014/main" id="{0A49551E-E837-4DBB-AEBD-C537B0493AC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07" y="804280"/>
            <a:ext cx="803898" cy="522533"/>
          </a:xfrm>
          <a:prstGeom prst="rect">
            <a:avLst/>
          </a:prstGeom>
        </p:spPr>
      </p:pic>
      <p:pic>
        <p:nvPicPr>
          <p:cNvPr id="75" name="Picture 15">
            <a:extLst>
              <a:ext uri="{FF2B5EF4-FFF2-40B4-BE49-F238E27FC236}">
                <a16:creationId xmlns:a16="http://schemas.microsoft.com/office/drawing/2014/main" id="{ECFB9A47-0DDF-4C06-AF9B-BD1E595C6EE5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95749" y="5034490"/>
            <a:ext cx="1322462" cy="483481"/>
          </a:xfrm>
          <a:prstGeom prst="rect">
            <a:avLst/>
          </a:prstGeom>
        </p:spPr>
      </p:pic>
      <p:pic>
        <p:nvPicPr>
          <p:cNvPr id="76" name="Picture 17" descr="Icon&#10;&#10;Description automatically generated">
            <a:extLst>
              <a:ext uri="{FF2B5EF4-FFF2-40B4-BE49-F238E27FC236}">
                <a16:creationId xmlns:a16="http://schemas.microsoft.com/office/drawing/2014/main" id="{353B394B-30FE-4AC0-8935-82C8EA16D02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70" y="6220433"/>
            <a:ext cx="511354" cy="482945"/>
          </a:xfrm>
          <a:prstGeom prst="rect">
            <a:avLst/>
          </a:prstGeom>
        </p:spPr>
      </p:pic>
      <p:pic>
        <p:nvPicPr>
          <p:cNvPr id="77" name="Picture 21">
            <a:extLst>
              <a:ext uri="{FF2B5EF4-FFF2-40B4-BE49-F238E27FC236}">
                <a16:creationId xmlns:a16="http://schemas.microsoft.com/office/drawing/2014/main" id="{F995C30A-239A-4307-ACA1-C913A8B09C20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892589" y="6046617"/>
            <a:ext cx="601018" cy="622576"/>
          </a:xfrm>
          <a:prstGeom prst="rect">
            <a:avLst/>
          </a:prstGeom>
        </p:spPr>
      </p:pic>
      <p:pic>
        <p:nvPicPr>
          <p:cNvPr id="78" name="Picture 23">
            <a:extLst>
              <a:ext uri="{FF2B5EF4-FFF2-40B4-BE49-F238E27FC236}">
                <a16:creationId xmlns:a16="http://schemas.microsoft.com/office/drawing/2014/main" id="{6796EDB5-0A20-4525-B2DE-E6B80937D766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186" y="4633804"/>
            <a:ext cx="1836403" cy="301874"/>
          </a:xfrm>
          <a:prstGeom prst="rect">
            <a:avLst/>
          </a:prstGeom>
        </p:spPr>
      </p:pic>
      <p:pic>
        <p:nvPicPr>
          <p:cNvPr id="79" name="Picture 53">
            <a:extLst>
              <a:ext uri="{FF2B5EF4-FFF2-40B4-BE49-F238E27FC236}">
                <a16:creationId xmlns:a16="http://schemas.microsoft.com/office/drawing/2014/main" id="{290EC3EB-DA85-43D5-86E8-5D4297DB8202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656453" y="5112912"/>
            <a:ext cx="847976" cy="516648"/>
          </a:xfrm>
          <a:prstGeom prst="rect">
            <a:avLst/>
          </a:prstGeom>
        </p:spPr>
      </p:pic>
      <p:pic>
        <p:nvPicPr>
          <p:cNvPr id="81" name="Picture 27" descr="Вакансии компании БТЛ Глобал - работа в Алматы">
            <a:extLst>
              <a:ext uri="{FF2B5EF4-FFF2-40B4-BE49-F238E27FC236}">
                <a16:creationId xmlns:a16="http://schemas.microsoft.com/office/drawing/2014/main" id="{A609F354-922C-4A6A-BC7E-A2104E095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7" y="5620170"/>
            <a:ext cx="1060956" cy="45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9" descr="ZEBRA BLEND Зерновой свежеобжаренный кофе. в Нур-Султане от компании &quot;ТОО ZEBRA  COFFEE KZ&quot;.">
            <a:extLst>
              <a:ext uri="{FF2B5EF4-FFF2-40B4-BE49-F238E27FC236}">
                <a16:creationId xmlns:a16="http://schemas.microsoft.com/office/drawing/2014/main" id="{7919EBB5-7E35-453F-AF70-25BD5B99E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83" y="6158194"/>
            <a:ext cx="635984" cy="6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1" descr="AIGP">
            <a:extLst>
              <a:ext uri="{FF2B5EF4-FFF2-40B4-BE49-F238E27FC236}">
                <a16:creationId xmlns:a16="http://schemas.microsoft.com/office/drawing/2014/main" id="{B384D274-3D9D-43BA-8A3D-7160DCB3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5" y="6197879"/>
            <a:ext cx="1190252" cy="48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Рисунок 7">
            <a:extLst>
              <a:ext uri="{FF2B5EF4-FFF2-40B4-BE49-F238E27FC236}">
                <a16:creationId xmlns:a16="http://schemas.microsoft.com/office/drawing/2014/main" id="{582AEB3B-0D46-4C72-BD2A-57968E7A40D8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-1" r="72650" b="-1117"/>
          <a:stretch/>
        </p:blipFill>
        <p:spPr>
          <a:xfrm>
            <a:off x="4798743" y="6110346"/>
            <a:ext cx="665419" cy="688261"/>
          </a:xfrm>
          <a:prstGeom prst="rect">
            <a:avLst/>
          </a:prstGeom>
        </p:spPr>
      </p:pic>
      <p:pic>
        <p:nvPicPr>
          <p:cNvPr id="85" name="Рисунок 7">
            <a:extLst>
              <a:ext uri="{FF2B5EF4-FFF2-40B4-BE49-F238E27FC236}">
                <a16:creationId xmlns:a16="http://schemas.microsoft.com/office/drawing/2014/main" id="{DC21B4DB-B4D3-4D13-B803-E4670118F578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4" t="2878" r="52086" b="5309"/>
          <a:stretch/>
        </p:blipFill>
        <p:spPr>
          <a:xfrm>
            <a:off x="5608255" y="6139245"/>
            <a:ext cx="1055243" cy="6225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832" y="813741"/>
            <a:ext cx="2479336" cy="591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FD9BDD82-6896-402A-9CBB-85CD94C5936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916" y="135263"/>
            <a:ext cx="1435539" cy="4438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44" y="875719"/>
            <a:ext cx="1880955" cy="5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4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FD210-9AC2-4536-802F-5A65C7455D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76885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676257-F1AF-42D3-972D-2E86218D1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21" y="216407"/>
            <a:ext cx="1425684" cy="440818"/>
          </a:xfrm>
          <a:prstGeom prst="rect">
            <a:avLst/>
          </a:prstGeom>
        </p:spPr>
      </p:pic>
      <p:sp>
        <p:nvSpPr>
          <p:cNvPr id="12" name="Текст 5">
            <a:extLst>
              <a:ext uri="{FF2B5EF4-FFF2-40B4-BE49-F238E27FC236}">
                <a16:creationId xmlns:a16="http://schemas.microsoft.com/office/drawing/2014/main" id="{082D848A-7648-4176-8A9B-1F3E6202E2DE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272421" y="1461075"/>
            <a:ext cx="3365928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  <a:latin typeface="Exo 2 SemiBold" pitchFamily="2" charset="-52"/>
              </a:rPr>
              <a:t>БЛАГОДАРИМ ЗА ВНИМАНИЕ</a:t>
            </a:r>
            <a:r>
              <a:rPr lang="ru-RU" sz="2800" dirty="0">
                <a:solidFill>
                  <a:schemeClr val="bg1"/>
                </a:solidFill>
                <a:latin typeface="Exo 2 SemiBold" pitchFamily="2" charset="-52"/>
              </a:rPr>
              <a:t>!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8636059-358A-4456-9314-ADEB0E867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241" y="0"/>
            <a:ext cx="682759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15887" y="5560966"/>
            <a:ext cx="3260998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bg1"/>
                </a:solidFill>
                <a:latin typeface="Exo 2 Condensed" panose="00000506000000000000" pitchFamily="50" charset="-52"/>
              </a:rPr>
              <a:t>КОМАНДА</a:t>
            </a:r>
            <a:r>
              <a:rPr lang="ru-RU" sz="3600" dirty="0">
                <a:solidFill>
                  <a:schemeClr val="bg1"/>
                </a:solidFill>
                <a:latin typeface="Exo 2 Condensed" panose="00000506000000000000" pitchFamily="50" charset="-52"/>
              </a:rPr>
              <a:t> </a:t>
            </a:r>
            <a:endParaRPr lang="en-US" sz="3600" dirty="0">
              <a:solidFill>
                <a:schemeClr val="bg1"/>
              </a:solidFill>
              <a:latin typeface="Exo 2 Condensed" panose="00000506000000000000" pitchFamily="50" charset="-52"/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Exo 2 Condensed" panose="00000506000000000000" pitchFamily="50" charset="-52"/>
              </a:rPr>
              <a:t>ECO NETWORK</a:t>
            </a:r>
            <a:endParaRPr lang="ru-RU" sz="3600" dirty="0">
              <a:solidFill>
                <a:schemeClr val="bg1"/>
              </a:solidFill>
              <a:latin typeface="Exo 2 Condensed" panose="00000506000000000000" pitchFamily="50" charset="-52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9" y="4286798"/>
            <a:ext cx="1078717" cy="10666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924004" y="3477750"/>
            <a:ext cx="377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j-lt"/>
              </a:rPr>
              <a:t>econetwork.green</a:t>
            </a: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info@econetwork.kz</a:t>
            </a:r>
            <a:endParaRPr lang="ru-RU" sz="2000" dirty="0">
              <a:solidFill>
                <a:srgbClr val="50932B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93230" y="4559229"/>
            <a:ext cx="242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j-lt"/>
              </a:rPr>
              <a:t>eco.network</a:t>
            </a:r>
            <a:endParaRPr lang="ru-RU" sz="2000" dirty="0">
              <a:solidFill>
                <a:srgbClr val="50932B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2197" y="2868676"/>
            <a:ext cx="2984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+mj-lt"/>
              </a:rPr>
              <a:t>+7 771 76 55 999</a:t>
            </a:r>
            <a:endParaRPr lang="ru-RU" sz="2000" dirty="0">
              <a:solidFill>
                <a:srgbClr val="50932B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2197" y="2506802"/>
            <a:ext cx="2974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50932B"/>
                </a:solidFill>
                <a:latin typeface="+mj-lt"/>
              </a:rPr>
              <a:t>Евгений Мухамеджанов</a:t>
            </a:r>
          </a:p>
        </p:txBody>
      </p:sp>
      <p:grpSp>
        <p:nvGrpSpPr>
          <p:cNvPr id="34" name="Group 4">
            <a:extLst>
              <a:ext uri="{FF2B5EF4-FFF2-40B4-BE49-F238E27FC236}">
                <a16:creationId xmlns:a16="http://schemas.microsoft.com/office/drawing/2014/main" id="{CB11963D-908C-4E40-AD9D-73E81CCC023A}"/>
              </a:ext>
            </a:extLst>
          </p:cNvPr>
          <p:cNvGrpSpPr/>
          <p:nvPr/>
        </p:nvGrpSpPr>
        <p:grpSpPr>
          <a:xfrm>
            <a:off x="4348397" y="2505027"/>
            <a:ext cx="507077" cy="507077"/>
            <a:chOff x="8209213" y="317486"/>
            <a:chExt cx="507077" cy="507077"/>
          </a:xfrm>
        </p:grpSpPr>
        <p:sp>
          <p:nvSpPr>
            <p:cNvPr id="35" name="Овал 34"/>
            <p:cNvSpPr/>
            <p:nvPr/>
          </p:nvSpPr>
          <p:spPr>
            <a:xfrm>
              <a:off x="8209213" y="317486"/>
              <a:ext cx="507077" cy="507077"/>
            </a:xfrm>
            <a:prstGeom prst="ellipse">
              <a:avLst/>
            </a:prstGeom>
            <a:solidFill>
              <a:srgbClr val="509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076" y="436381"/>
              <a:ext cx="263302" cy="263302"/>
            </a:xfrm>
            <a:prstGeom prst="rect">
              <a:avLst/>
            </a:prstGeom>
          </p:spPr>
        </p:pic>
      </p:grpSp>
      <p:grpSp>
        <p:nvGrpSpPr>
          <p:cNvPr id="37" name="Group 7">
            <a:extLst>
              <a:ext uri="{FF2B5EF4-FFF2-40B4-BE49-F238E27FC236}">
                <a16:creationId xmlns:a16="http://schemas.microsoft.com/office/drawing/2014/main" id="{3DC1CB67-F196-4F79-AB43-DC6083724859}"/>
              </a:ext>
            </a:extLst>
          </p:cNvPr>
          <p:cNvGrpSpPr/>
          <p:nvPr/>
        </p:nvGrpSpPr>
        <p:grpSpPr>
          <a:xfrm>
            <a:off x="4970814" y="4511108"/>
            <a:ext cx="507077" cy="507077"/>
            <a:chOff x="7740101" y="5380059"/>
            <a:chExt cx="507077" cy="507077"/>
          </a:xfrm>
        </p:grpSpPr>
        <p:sp>
          <p:nvSpPr>
            <p:cNvPr id="38" name="Овал 37"/>
            <p:cNvSpPr/>
            <p:nvPr/>
          </p:nvSpPr>
          <p:spPr>
            <a:xfrm>
              <a:off x="7740101" y="5380059"/>
              <a:ext cx="507077" cy="507077"/>
            </a:xfrm>
            <a:prstGeom prst="ellipse">
              <a:avLst/>
            </a:prstGeom>
            <a:solidFill>
              <a:srgbClr val="509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440" y="5499259"/>
              <a:ext cx="276398" cy="276398"/>
            </a:xfrm>
            <a:prstGeom prst="rect">
              <a:avLst/>
            </a:prstGeom>
          </p:spPr>
        </p:pic>
      </p:grpSp>
      <p:grpSp>
        <p:nvGrpSpPr>
          <p:cNvPr id="40" name="Group 5">
            <a:extLst>
              <a:ext uri="{FF2B5EF4-FFF2-40B4-BE49-F238E27FC236}">
                <a16:creationId xmlns:a16="http://schemas.microsoft.com/office/drawing/2014/main" id="{E6215341-FB73-4FD7-BEF4-BFB73FDE9D79}"/>
              </a:ext>
            </a:extLst>
          </p:cNvPr>
          <p:cNvGrpSpPr/>
          <p:nvPr/>
        </p:nvGrpSpPr>
        <p:grpSpPr>
          <a:xfrm>
            <a:off x="4356343" y="3578155"/>
            <a:ext cx="507077" cy="507077"/>
            <a:chOff x="8209213" y="4920327"/>
            <a:chExt cx="507077" cy="507077"/>
          </a:xfrm>
        </p:grpSpPr>
        <p:sp>
          <p:nvSpPr>
            <p:cNvPr id="41" name="Овал 40"/>
            <p:cNvSpPr/>
            <p:nvPr/>
          </p:nvSpPr>
          <p:spPr>
            <a:xfrm>
              <a:off x="8209213" y="4920327"/>
              <a:ext cx="507077" cy="507077"/>
            </a:xfrm>
            <a:prstGeom prst="ellipse">
              <a:avLst/>
            </a:prstGeom>
            <a:solidFill>
              <a:srgbClr val="509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9385" y="5045492"/>
              <a:ext cx="262680" cy="262144"/>
            </a:xfrm>
            <a:prstGeom prst="rect">
              <a:avLst/>
            </a:prstGeom>
          </p:spPr>
        </p:pic>
      </p:grpSp>
      <p:grpSp>
        <p:nvGrpSpPr>
          <p:cNvPr id="43" name="Group 8">
            <a:extLst>
              <a:ext uri="{FF2B5EF4-FFF2-40B4-BE49-F238E27FC236}">
                <a16:creationId xmlns:a16="http://schemas.microsoft.com/office/drawing/2014/main" id="{D698DD44-6B3B-4744-88AA-6CE8E7EF0089}"/>
              </a:ext>
            </a:extLst>
          </p:cNvPr>
          <p:cNvGrpSpPr/>
          <p:nvPr/>
        </p:nvGrpSpPr>
        <p:grpSpPr>
          <a:xfrm>
            <a:off x="4348397" y="4505745"/>
            <a:ext cx="507077" cy="507077"/>
            <a:chOff x="7151520" y="5382326"/>
            <a:chExt cx="507077" cy="507077"/>
          </a:xfrm>
        </p:grpSpPr>
        <p:sp>
          <p:nvSpPr>
            <p:cNvPr id="44" name="Овал 43"/>
            <p:cNvSpPr/>
            <p:nvPr/>
          </p:nvSpPr>
          <p:spPr>
            <a:xfrm>
              <a:off x="7151520" y="5382326"/>
              <a:ext cx="507077" cy="507077"/>
            </a:xfrm>
            <a:prstGeom prst="ellipse">
              <a:avLst/>
            </a:prstGeom>
            <a:solidFill>
              <a:srgbClr val="5093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1616" y="5500961"/>
              <a:ext cx="266660" cy="265818"/>
            </a:xfrm>
            <a:prstGeom prst="rect">
              <a:avLst/>
            </a:prstGeom>
          </p:spPr>
        </p:pic>
      </p:grpSp>
      <p:sp>
        <p:nvSpPr>
          <p:cNvPr id="46" name="Овал 25">
            <a:extLst>
              <a:ext uri="{FF2B5EF4-FFF2-40B4-BE49-F238E27FC236}">
                <a16:creationId xmlns:a16="http://schemas.microsoft.com/office/drawing/2014/main" id="{BAB5D6C6-5206-42D0-B9BB-7683C90674F1}"/>
              </a:ext>
            </a:extLst>
          </p:cNvPr>
          <p:cNvSpPr/>
          <p:nvPr/>
        </p:nvSpPr>
        <p:spPr>
          <a:xfrm>
            <a:off x="4354316" y="5318543"/>
            <a:ext cx="507077" cy="507077"/>
          </a:xfrm>
          <a:prstGeom prst="ellipse">
            <a:avLst/>
          </a:prstGeom>
          <a:solidFill>
            <a:srgbClr val="5093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10" descr="Icon&#10;&#10;Description automatically generated">
            <a:extLst>
              <a:ext uri="{FF2B5EF4-FFF2-40B4-BE49-F238E27FC236}">
                <a16:creationId xmlns:a16="http://schemas.microsoft.com/office/drawing/2014/main" id="{0A533F51-65FB-4DC8-8B60-2C0C11C864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580" y="5416713"/>
            <a:ext cx="301573" cy="30157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6ACD662-4333-4114-860F-F9A64DFDC6DE}"/>
              </a:ext>
            </a:extLst>
          </p:cNvPr>
          <p:cNvSpPr txBox="1"/>
          <p:nvPr/>
        </p:nvSpPr>
        <p:spPr>
          <a:xfrm>
            <a:off x="4940657" y="5341470"/>
            <a:ext cx="242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+mj-lt"/>
              </a:rPr>
              <a:t>EcoNetworKZ</a:t>
            </a:r>
            <a:endParaRPr lang="ru-RU" sz="2000" dirty="0">
              <a:solidFill>
                <a:srgbClr val="50932B"/>
              </a:solidFill>
              <a:latin typeface="+mj-lt"/>
            </a:endParaRPr>
          </a:p>
        </p:txBody>
      </p:sp>
      <p:pic>
        <p:nvPicPr>
          <p:cNvPr id="49" name="Google Shape;364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228728" y="363117"/>
            <a:ext cx="1873753" cy="1873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776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645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1244</TotalTime>
  <Words>216</Words>
  <Application>Microsoft Office PowerPoint</Application>
  <PresentationFormat>Лист A4 (210x297 мм)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ЗЕЛЕНАЯ ШКОЛА – решение для внедрения эко-культуры страны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Belov Vladimir</dc:creator>
  <cp:lastModifiedBy>Неизвестный пользователь</cp:lastModifiedBy>
  <cp:revision>28</cp:revision>
  <dcterms:created xsi:type="dcterms:W3CDTF">2022-05-05T12:04:19Z</dcterms:created>
  <dcterms:modified xsi:type="dcterms:W3CDTF">2022-06-06T14:03:49Z</dcterms:modified>
</cp:coreProperties>
</file>