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5" r:id="rId4"/>
  </p:sldMasterIdLst>
  <p:notesMasterIdLst>
    <p:notesMasterId r:id="rId8"/>
  </p:notesMasterIdLst>
  <p:handoutMasterIdLst>
    <p:handoutMasterId r:id="rId9"/>
  </p:handoutMasterIdLst>
  <p:sldIdLst>
    <p:sldId id="483" r:id="rId5"/>
    <p:sldId id="502" r:id="rId6"/>
    <p:sldId id="503" r:id="rId7"/>
  </p:sldIdLst>
  <p:sldSz cx="12192000" cy="6858000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8A1"/>
    <a:srgbClr val="FFD746"/>
    <a:srgbClr val="01B1C9"/>
    <a:srgbClr val="F3BF00"/>
    <a:srgbClr val="648B5F"/>
    <a:srgbClr val="808000"/>
    <a:srgbClr val="666633"/>
    <a:srgbClr val="63885E"/>
    <a:srgbClr val="779E72"/>
    <a:srgbClr val="004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15" autoAdjust="0"/>
    <p:restoredTop sz="94898" autoAdjust="0"/>
  </p:normalViewPr>
  <p:slideViewPr>
    <p:cSldViewPr snapToGrid="0">
      <p:cViewPr varScale="1">
        <p:scale>
          <a:sx n="113" d="100"/>
          <a:sy n="113" d="100"/>
        </p:scale>
        <p:origin x="138" y="4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289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FAA14-B31B-409A-BFA7-42403083CBBA}" type="datetimeFigureOut">
              <a:rPr lang="it-IT" smtClean="0"/>
              <a:pPr/>
              <a:t>09/06/2022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9A590-9611-4095-AFA4-C8A89EC320B0}" type="slidenum">
              <a:rPr lang="it-IT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8060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40967-8F90-42F4-A5D4-3F0D1107415F}" type="datetimeFigureOut">
              <a:rPr lang="it-IT" smtClean="0"/>
              <a:pPr/>
              <a:t>09/06/2022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D6860-D1E6-4ADA-9127-34ACE4EA3D7C}" type="slidenum">
              <a:rPr lang="it-IT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503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7C981FE-A801-4FF1-8F20-E5072BE11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2023"/>
          </a:xfrm>
          <a:prstGeom prst="rect">
            <a:avLst/>
          </a:prstGeom>
        </p:spPr>
        <p:txBody>
          <a:bodyPr/>
          <a:lstStyle>
            <a:lvl1pPr>
              <a:defRPr sz="3200"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7" name="Segnaposto numero diapositiva 2">
            <a:extLst>
              <a:ext uri="{FF2B5EF4-FFF2-40B4-BE49-F238E27FC236}">
                <a16:creationId xmlns:a16="http://schemas.microsoft.com/office/drawing/2014/main" id="{7ED0C059-87AB-4CD8-A09F-9327AAB033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68304" y="6405824"/>
            <a:ext cx="0" cy="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dirty="0"/>
          </a:p>
        </p:txBody>
      </p:sp>
      <p:sp>
        <p:nvSpPr>
          <p:cNvPr id="6" name="Segnaposto piè di pagina 2">
            <a:extLst>
              <a:ext uri="{FF2B5EF4-FFF2-40B4-BE49-F238E27FC236}">
                <a16:creationId xmlns:a16="http://schemas.microsoft.com/office/drawing/2014/main" id="{03937854-B971-4785-B88B-DBE80A1539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10" y="6513725"/>
            <a:ext cx="12184790" cy="3324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72548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- 2 blocks seperate titles AND shaded NO line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715992" y="2113472"/>
            <a:ext cx="5167223" cy="407619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buClr>
                <a:srgbClr val="01B1C9"/>
              </a:buCl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 marL="2057349" indent="-228594">
              <a:buFont typeface="Arial" panose="020B0604020202020204" pitchFamily="34" charset="0"/>
              <a:buChar char="√"/>
              <a:defRPr sz="16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206400" y="2113472"/>
            <a:ext cx="5259380" cy="4076191"/>
          </a:xfrm>
          <a:prstGeom prst="rect">
            <a:avLst/>
          </a:prstGeom>
        </p:spPr>
        <p:txBody>
          <a:bodyPr/>
          <a:lstStyle>
            <a:lvl2pPr>
              <a:buClr>
                <a:srgbClr val="01B1C9"/>
              </a:buClr>
              <a:defRPr/>
            </a:lvl2pPr>
            <a:lvl5pPr marL="2057349" indent="-228594">
              <a:buFont typeface="Arial" panose="020B0604020202020204" pitchFamily="34" charset="0"/>
              <a:buChar char="√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3"/>
          </p:nvPr>
        </p:nvSpPr>
        <p:spPr>
          <a:xfrm>
            <a:off x="1289095" y="1408026"/>
            <a:ext cx="4021016" cy="369332"/>
          </a:xfrm>
          <a:prstGeom prst="rect">
            <a:avLst/>
          </a:prstGeom>
          <a:solidFill>
            <a:schemeClr val="bg1"/>
          </a:solidFill>
          <a:effectLst>
            <a:outerShdw dist="101600" dir="8100000" algn="tr" rotWithShape="0">
              <a:srgbClr val="FFD500"/>
            </a:outerShdw>
          </a:effectLst>
        </p:spPr>
        <p:txBody>
          <a:bodyPr anchor="b" anchorCtr="1">
            <a:sp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800" b="1" i="0">
                <a:solidFill>
                  <a:schemeClr val="tx1"/>
                </a:solidFill>
                <a:latin typeface="+mn-lt"/>
              </a:defRPr>
            </a:lvl1pPr>
            <a:lvl2pPr marL="285750" indent="-285750">
              <a:lnSpc>
                <a:spcPct val="100000"/>
              </a:lnSpc>
              <a:buSzPct val="400000"/>
              <a:buFontTx/>
              <a:buBlip>
                <a:blip r:embed="rId2"/>
              </a:buBlip>
              <a:defRPr sz="1200">
                <a:latin typeface="+mn-lt"/>
              </a:defRPr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Segnaposto testo 4"/>
          <p:cNvSpPr>
            <a:spLocks noGrp="1"/>
          </p:cNvSpPr>
          <p:nvPr>
            <p:ph type="body" sz="quarter" idx="14"/>
          </p:nvPr>
        </p:nvSpPr>
        <p:spPr>
          <a:xfrm>
            <a:off x="6778892" y="1408026"/>
            <a:ext cx="4021016" cy="369332"/>
          </a:xfrm>
          <a:prstGeom prst="rect">
            <a:avLst/>
          </a:prstGeom>
          <a:solidFill>
            <a:schemeClr val="bg1"/>
          </a:solidFill>
          <a:effectLst>
            <a:outerShdw dist="101600" dir="8100000" algn="tr" rotWithShape="0">
              <a:srgbClr val="01B1C9"/>
            </a:outerShdw>
          </a:effectLst>
        </p:spPr>
        <p:txBody>
          <a:bodyPr anchor="b" anchorCtr="1">
            <a:sp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800" b="1" i="0">
                <a:solidFill>
                  <a:schemeClr val="tx1"/>
                </a:solidFill>
                <a:latin typeface="+mn-lt"/>
              </a:defRPr>
            </a:lvl1pPr>
            <a:lvl2pPr marL="285750" indent="-285750">
              <a:lnSpc>
                <a:spcPct val="100000"/>
              </a:lnSpc>
              <a:buSzPct val="400000"/>
              <a:buFontTx/>
              <a:buBlip>
                <a:blip r:embed="rId2"/>
              </a:buBlip>
              <a:defRPr sz="1200">
                <a:latin typeface="+mn-lt"/>
              </a:defRPr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6AECEC4-CA18-4F9C-AD5A-AE47FDBBE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54" y="179889"/>
            <a:ext cx="9604323" cy="777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13" name="Segnaposto numero diapositiva 2">
            <a:extLst>
              <a:ext uri="{FF2B5EF4-FFF2-40B4-BE49-F238E27FC236}">
                <a16:creationId xmlns:a16="http://schemas.microsoft.com/office/drawing/2014/main" id="{CEF5F07D-D832-4A0B-9CCE-85A84EB4A7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68304" y="6405824"/>
            <a:ext cx="0" cy="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dirty="0"/>
          </a:p>
        </p:txBody>
      </p:sp>
      <p:sp>
        <p:nvSpPr>
          <p:cNvPr id="9" name="Segnaposto piè di pagina 2">
            <a:extLst>
              <a:ext uri="{FF2B5EF4-FFF2-40B4-BE49-F238E27FC236}">
                <a16:creationId xmlns:a16="http://schemas.microsoft.com/office/drawing/2014/main" id="{449E77C6-3AC2-4EEF-9C19-353A23EF22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10" y="6513725"/>
            <a:ext cx="12184790" cy="3324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078218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1495315" y="6456066"/>
            <a:ext cx="0" cy="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11495315" y="6456066"/>
            <a:ext cx="0" cy="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8A0D947-5931-4227-AE62-D40527E3E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54" y="179889"/>
            <a:ext cx="9604323" cy="777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8" name="Picture Placeholder 20">
            <a:extLst>
              <a:ext uri="{FF2B5EF4-FFF2-40B4-BE49-F238E27FC236}">
                <a16:creationId xmlns:a16="http://schemas.microsoft.com/office/drawing/2014/main" id="{96AD8E23-45D7-4015-82F4-4F1D08D2ECEE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587381" y="3577044"/>
            <a:ext cx="3100540" cy="3100540"/>
          </a:xfrm>
          <a:custGeom>
            <a:avLst/>
            <a:gdLst>
              <a:gd name="connsiteX0" fmla="*/ 1550270 w 3100540"/>
              <a:gd name="connsiteY0" fmla="*/ 0 h 3100540"/>
              <a:gd name="connsiteX1" fmla="*/ 1677815 w 3100540"/>
              <a:gd name="connsiteY1" fmla="*/ 52831 h 3100540"/>
              <a:gd name="connsiteX2" fmla="*/ 3047709 w 3100540"/>
              <a:gd name="connsiteY2" fmla="*/ 1422726 h 3100540"/>
              <a:gd name="connsiteX3" fmla="*/ 3047709 w 3100540"/>
              <a:gd name="connsiteY3" fmla="*/ 1677816 h 3100540"/>
              <a:gd name="connsiteX4" fmla="*/ 1677816 w 3100540"/>
              <a:gd name="connsiteY4" fmla="*/ 3047710 h 3100540"/>
              <a:gd name="connsiteX5" fmla="*/ 1422726 w 3100540"/>
              <a:gd name="connsiteY5" fmla="*/ 3047710 h 3100540"/>
              <a:gd name="connsiteX6" fmla="*/ 52831 w 3100540"/>
              <a:gd name="connsiteY6" fmla="*/ 1677815 h 3100540"/>
              <a:gd name="connsiteX7" fmla="*/ 52831 w 3100540"/>
              <a:gd name="connsiteY7" fmla="*/ 1422724 h 3100540"/>
              <a:gd name="connsiteX8" fmla="*/ 1422724 w 3100540"/>
              <a:gd name="connsiteY8" fmla="*/ 52831 h 3100540"/>
              <a:gd name="connsiteX9" fmla="*/ 1550270 w 3100540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0" h="3100540">
                <a:moveTo>
                  <a:pt x="1550270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09" y="1422726"/>
                </a:lnTo>
                <a:cubicBezTo>
                  <a:pt x="3118151" y="1493167"/>
                  <a:pt x="3118151" y="1607375"/>
                  <a:pt x="3047709" y="1677816"/>
                </a:cubicBezTo>
                <a:lnTo>
                  <a:pt x="1677816" y="3047710"/>
                </a:lnTo>
                <a:cubicBezTo>
                  <a:pt x="1607375" y="3118151"/>
                  <a:pt x="1493167" y="3118151"/>
                  <a:pt x="1422726" y="3047710"/>
                </a:cubicBezTo>
                <a:lnTo>
                  <a:pt x="52831" y="1677815"/>
                </a:lnTo>
                <a:cubicBezTo>
                  <a:pt x="-17610" y="1607373"/>
                  <a:pt x="-17610" y="1493166"/>
                  <a:pt x="52831" y="1422724"/>
                </a:cubicBezTo>
                <a:lnTo>
                  <a:pt x="1422724" y="52831"/>
                </a:lnTo>
                <a:cubicBezTo>
                  <a:pt x="1457945" y="17610"/>
                  <a:pt x="1504107" y="0"/>
                  <a:pt x="15502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Picture Placeholder 18">
            <a:extLst>
              <a:ext uri="{FF2B5EF4-FFF2-40B4-BE49-F238E27FC236}">
                <a16:creationId xmlns:a16="http://schemas.microsoft.com/office/drawing/2014/main" id="{8093A54E-85BE-4508-BF9A-913B28F2A189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587381" y="204021"/>
            <a:ext cx="3100540" cy="3100540"/>
          </a:xfrm>
          <a:custGeom>
            <a:avLst/>
            <a:gdLst>
              <a:gd name="connsiteX0" fmla="*/ 1550269 w 3100540"/>
              <a:gd name="connsiteY0" fmla="*/ 0 h 3100540"/>
              <a:gd name="connsiteX1" fmla="*/ 1677815 w 3100540"/>
              <a:gd name="connsiteY1" fmla="*/ 52831 h 3100540"/>
              <a:gd name="connsiteX2" fmla="*/ 3047709 w 3100540"/>
              <a:gd name="connsiteY2" fmla="*/ 1422726 h 3100540"/>
              <a:gd name="connsiteX3" fmla="*/ 3047709 w 3100540"/>
              <a:gd name="connsiteY3" fmla="*/ 1677816 h 3100540"/>
              <a:gd name="connsiteX4" fmla="*/ 1677816 w 3100540"/>
              <a:gd name="connsiteY4" fmla="*/ 3047709 h 3100540"/>
              <a:gd name="connsiteX5" fmla="*/ 1422726 w 3100540"/>
              <a:gd name="connsiteY5" fmla="*/ 3047709 h 3100540"/>
              <a:gd name="connsiteX6" fmla="*/ 52831 w 3100540"/>
              <a:gd name="connsiteY6" fmla="*/ 1677814 h 3100540"/>
              <a:gd name="connsiteX7" fmla="*/ 52831 w 3100540"/>
              <a:gd name="connsiteY7" fmla="*/ 1422724 h 3100540"/>
              <a:gd name="connsiteX8" fmla="*/ 1422724 w 3100540"/>
              <a:gd name="connsiteY8" fmla="*/ 52831 h 3100540"/>
              <a:gd name="connsiteX9" fmla="*/ 1550269 w 3100540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0" h="3100540">
                <a:moveTo>
                  <a:pt x="1550269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09" y="1422726"/>
                </a:lnTo>
                <a:cubicBezTo>
                  <a:pt x="3118151" y="1493167"/>
                  <a:pt x="3118151" y="1607375"/>
                  <a:pt x="3047709" y="1677816"/>
                </a:cubicBezTo>
                <a:lnTo>
                  <a:pt x="1677816" y="3047709"/>
                </a:lnTo>
                <a:cubicBezTo>
                  <a:pt x="1607375" y="3118151"/>
                  <a:pt x="1493167" y="3118151"/>
                  <a:pt x="1422726" y="3047709"/>
                </a:cubicBezTo>
                <a:lnTo>
                  <a:pt x="52831" y="1677814"/>
                </a:lnTo>
                <a:cubicBezTo>
                  <a:pt x="-17610" y="1607373"/>
                  <a:pt x="-17610" y="1493166"/>
                  <a:pt x="52831" y="1422724"/>
                </a:cubicBezTo>
                <a:lnTo>
                  <a:pt x="1422724" y="52831"/>
                </a:lnTo>
                <a:cubicBezTo>
                  <a:pt x="1457945" y="17610"/>
                  <a:pt x="1504107" y="0"/>
                  <a:pt x="155026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19">
            <a:extLst>
              <a:ext uri="{FF2B5EF4-FFF2-40B4-BE49-F238E27FC236}">
                <a16:creationId xmlns:a16="http://schemas.microsoft.com/office/drawing/2014/main" id="{31980FD1-C947-46A3-8D90-A079E14193C0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8420748" y="1890533"/>
            <a:ext cx="3100541" cy="3100540"/>
          </a:xfrm>
          <a:custGeom>
            <a:avLst/>
            <a:gdLst>
              <a:gd name="connsiteX0" fmla="*/ 1550270 w 3100541"/>
              <a:gd name="connsiteY0" fmla="*/ 0 h 3100540"/>
              <a:gd name="connsiteX1" fmla="*/ 1677815 w 3100541"/>
              <a:gd name="connsiteY1" fmla="*/ 52831 h 3100540"/>
              <a:gd name="connsiteX2" fmla="*/ 3047710 w 3100541"/>
              <a:gd name="connsiteY2" fmla="*/ 1422726 h 3100540"/>
              <a:gd name="connsiteX3" fmla="*/ 3047710 w 3100541"/>
              <a:gd name="connsiteY3" fmla="*/ 1677816 h 3100540"/>
              <a:gd name="connsiteX4" fmla="*/ 1677817 w 3100541"/>
              <a:gd name="connsiteY4" fmla="*/ 3047710 h 3100540"/>
              <a:gd name="connsiteX5" fmla="*/ 1422727 w 3100541"/>
              <a:gd name="connsiteY5" fmla="*/ 3047710 h 3100540"/>
              <a:gd name="connsiteX6" fmla="*/ 52832 w 3100541"/>
              <a:gd name="connsiteY6" fmla="*/ 1677815 h 3100540"/>
              <a:gd name="connsiteX7" fmla="*/ 52832 w 3100541"/>
              <a:gd name="connsiteY7" fmla="*/ 1422724 h 3100540"/>
              <a:gd name="connsiteX8" fmla="*/ 1422725 w 3100541"/>
              <a:gd name="connsiteY8" fmla="*/ 52831 h 3100540"/>
              <a:gd name="connsiteX9" fmla="*/ 1550270 w 3100541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1" h="3100540">
                <a:moveTo>
                  <a:pt x="1550270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10" y="1422726"/>
                </a:lnTo>
                <a:cubicBezTo>
                  <a:pt x="3118152" y="1493167"/>
                  <a:pt x="3118152" y="1607375"/>
                  <a:pt x="3047710" y="1677816"/>
                </a:cubicBezTo>
                <a:lnTo>
                  <a:pt x="1677817" y="3047710"/>
                </a:lnTo>
                <a:cubicBezTo>
                  <a:pt x="1607376" y="3118151"/>
                  <a:pt x="1493168" y="3118151"/>
                  <a:pt x="1422727" y="3047710"/>
                </a:cubicBezTo>
                <a:lnTo>
                  <a:pt x="52832" y="1677815"/>
                </a:lnTo>
                <a:cubicBezTo>
                  <a:pt x="-17610" y="1607373"/>
                  <a:pt x="-17610" y="1493166"/>
                  <a:pt x="52832" y="1422724"/>
                </a:cubicBezTo>
                <a:lnTo>
                  <a:pt x="1422725" y="52831"/>
                </a:lnTo>
                <a:cubicBezTo>
                  <a:pt x="1457946" y="17610"/>
                  <a:pt x="1504108" y="0"/>
                  <a:pt x="15502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Segnaposto piè di pagina 2">
            <a:extLst>
              <a:ext uri="{FF2B5EF4-FFF2-40B4-BE49-F238E27FC236}">
                <a16:creationId xmlns:a16="http://schemas.microsoft.com/office/drawing/2014/main" id="{6C15E9EB-3445-41FE-AEDA-28F5B40B6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10" y="6513725"/>
            <a:ext cx="12184790" cy="3324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52589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eparator 50% transpar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immagine 4"/>
          <p:cNvSpPr>
            <a:spLocks noGrp="1"/>
          </p:cNvSpPr>
          <p:nvPr>
            <p:ph type="pic" sz="quarter" idx="11"/>
          </p:nvPr>
        </p:nvSpPr>
        <p:spPr>
          <a:xfrm>
            <a:off x="0" y="858414"/>
            <a:ext cx="12192000" cy="5989320"/>
          </a:xfrm>
          <a:prstGeom prst="rect">
            <a:avLst/>
          </a:prstGeom>
          <a:solidFill>
            <a:srgbClr val="F3BF00">
              <a:alpha val="49804"/>
            </a:srgb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it-IT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6826B66-8BF2-45BB-AE23-4E8194445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54" y="179889"/>
            <a:ext cx="9604323" cy="777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8" name="Segnaposto numero diapositiva 2">
            <a:extLst>
              <a:ext uri="{FF2B5EF4-FFF2-40B4-BE49-F238E27FC236}">
                <a16:creationId xmlns:a16="http://schemas.microsoft.com/office/drawing/2014/main" id="{E466ADC2-22F7-4833-9713-6EC1AA1F35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68304" y="6405824"/>
            <a:ext cx="0" cy="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dirty="0"/>
          </a:p>
        </p:txBody>
      </p:sp>
      <p:sp>
        <p:nvSpPr>
          <p:cNvPr id="9" name="Segnaposto piè di pagina 2">
            <a:extLst>
              <a:ext uri="{FF2B5EF4-FFF2-40B4-BE49-F238E27FC236}">
                <a16:creationId xmlns:a16="http://schemas.microsoft.com/office/drawing/2014/main" id="{5B0524A0-0798-4F8C-97A0-D3AA5D886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10" y="6513725"/>
            <a:ext cx="12184790" cy="3324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947133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ogress char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sz="quarter" idx="14"/>
          </p:nvPr>
        </p:nvSpPr>
        <p:spPr>
          <a:xfrm>
            <a:off x="0" y="857091"/>
            <a:ext cx="6209955" cy="5989320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21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21 w 10000"/>
              <a:gd name="connsiteY4" fmla="*/ 0 h 10000"/>
              <a:gd name="connsiteX0" fmla="*/ 2 w 10002"/>
              <a:gd name="connsiteY0" fmla="*/ 0 h 10000"/>
              <a:gd name="connsiteX1" fmla="*/ 10002 w 10002"/>
              <a:gd name="connsiteY1" fmla="*/ 0 h 10000"/>
              <a:gd name="connsiteX2" fmla="*/ 10002 w 10002"/>
              <a:gd name="connsiteY2" fmla="*/ 10000 h 10000"/>
              <a:gd name="connsiteX3" fmla="*/ 2 w 10002"/>
              <a:gd name="connsiteY3" fmla="*/ 10000 h 10000"/>
              <a:gd name="connsiteX4" fmla="*/ 2 w 10002"/>
              <a:gd name="connsiteY4" fmla="*/ 0 h 10000"/>
              <a:gd name="connsiteX0" fmla="*/ 2 w 10002"/>
              <a:gd name="connsiteY0" fmla="*/ 0 h 10038"/>
              <a:gd name="connsiteX1" fmla="*/ 10002 w 10002"/>
              <a:gd name="connsiteY1" fmla="*/ 0 h 10038"/>
              <a:gd name="connsiteX2" fmla="*/ 7814 w 10002"/>
              <a:gd name="connsiteY2" fmla="*/ 10038 h 10038"/>
              <a:gd name="connsiteX3" fmla="*/ 2 w 10002"/>
              <a:gd name="connsiteY3" fmla="*/ 10000 h 10038"/>
              <a:gd name="connsiteX4" fmla="*/ 2 w 10002"/>
              <a:gd name="connsiteY4" fmla="*/ 0 h 10038"/>
              <a:gd name="connsiteX0" fmla="*/ 2 w 10002"/>
              <a:gd name="connsiteY0" fmla="*/ 0 h 10038"/>
              <a:gd name="connsiteX1" fmla="*/ 10002 w 10002"/>
              <a:gd name="connsiteY1" fmla="*/ 0 h 10038"/>
              <a:gd name="connsiteX2" fmla="*/ 7814 w 10002"/>
              <a:gd name="connsiteY2" fmla="*/ 10038 h 10038"/>
              <a:gd name="connsiteX3" fmla="*/ 2 w 10002"/>
              <a:gd name="connsiteY3" fmla="*/ 10000 h 10038"/>
              <a:gd name="connsiteX4" fmla="*/ 2 w 10002"/>
              <a:gd name="connsiteY4" fmla="*/ 0 h 10038"/>
              <a:gd name="connsiteX0" fmla="*/ 2 w 10002"/>
              <a:gd name="connsiteY0" fmla="*/ 0 h 10000"/>
              <a:gd name="connsiteX1" fmla="*/ 10002 w 10002"/>
              <a:gd name="connsiteY1" fmla="*/ 0 h 10000"/>
              <a:gd name="connsiteX2" fmla="*/ 7751 w 10002"/>
              <a:gd name="connsiteY2" fmla="*/ 10000 h 10000"/>
              <a:gd name="connsiteX3" fmla="*/ 2 w 10002"/>
              <a:gd name="connsiteY3" fmla="*/ 10000 h 10000"/>
              <a:gd name="connsiteX4" fmla="*/ 2 w 10002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2" h="10000">
                <a:moveTo>
                  <a:pt x="2" y="0"/>
                </a:moveTo>
                <a:lnTo>
                  <a:pt x="10002" y="0"/>
                </a:lnTo>
                <a:lnTo>
                  <a:pt x="7751" y="10000"/>
                </a:lnTo>
                <a:lnTo>
                  <a:pt x="2" y="10000"/>
                </a:lnTo>
                <a:cubicBezTo>
                  <a:pt x="9" y="6667"/>
                  <a:pt x="-5" y="3333"/>
                  <a:pt x="2" y="0"/>
                </a:cubicBezTo>
                <a:close/>
              </a:path>
            </a:pathLst>
          </a:custGeom>
          <a:solidFill>
            <a:srgbClr val="FFD500">
              <a:alpha val="50000"/>
            </a:srgb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313667" y="1969732"/>
            <a:ext cx="3682800" cy="3682800"/>
          </a:xfrm>
          <a:prstGeom prst="ellipse">
            <a:avLst/>
          </a:prstGeom>
          <a:solidFill>
            <a:srgbClr val="C6C6C6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egnaposto tabella 7"/>
          <p:cNvSpPr>
            <a:spLocks noGrp="1"/>
          </p:cNvSpPr>
          <p:nvPr>
            <p:ph type="tbl" sz="quarter" idx="15"/>
          </p:nvPr>
        </p:nvSpPr>
        <p:spPr>
          <a:xfrm>
            <a:off x="7249886" y="950400"/>
            <a:ext cx="4354125" cy="38268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1300">
                <a:latin typeface="Calibri" panose="020F050202020403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it-IT" dirty="0"/>
          </a:p>
        </p:txBody>
      </p:sp>
      <p:sp>
        <p:nvSpPr>
          <p:cNvPr id="12" name="Segnaposto grafico 11"/>
          <p:cNvSpPr>
            <a:spLocks noGrp="1"/>
          </p:cNvSpPr>
          <p:nvPr>
            <p:ph type="chart" sz="quarter" idx="16"/>
          </p:nvPr>
        </p:nvSpPr>
        <p:spPr>
          <a:xfrm>
            <a:off x="7249887" y="5652532"/>
            <a:ext cx="4354124" cy="76358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1300">
                <a:latin typeface="Calibri" panose="020F050202020403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it-IT"/>
          </a:p>
        </p:txBody>
      </p:sp>
      <p:sp>
        <p:nvSpPr>
          <p:cNvPr id="14" name="Segnaposto tabella 13"/>
          <p:cNvSpPr>
            <a:spLocks noGrp="1"/>
          </p:cNvSpPr>
          <p:nvPr>
            <p:ph type="tbl" sz="quarter" idx="17"/>
          </p:nvPr>
        </p:nvSpPr>
        <p:spPr>
          <a:xfrm>
            <a:off x="7250566" y="4934575"/>
            <a:ext cx="4354124" cy="55721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1300">
                <a:latin typeface="Calibri" panose="020F050202020403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it-IT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E64CCC5-F333-41FC-861A-7DBFE58CE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54" y="179889"/>
            <a:ext cx="9604323" cy="777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11" name="Segnaposto numero diapositiva 2">
            <a:extLst>
              <a:ext uri="{FF2B5EF4-FFF2-40B4-BE49-F238E27FC236}">
                <a16:creationId xmlns:a16="http://schemas.microsoft.com/office/drawing/2014/main" id="{E3159197-600B-4F1B-894F-E712034ACD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68304" y="6405824"/>
            <a:ext cx="0" cy="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 dirty="0"/>
          </a:p>
        </p:txBody>
      </p:sp>
      <p:sp>
        <p:nvSpPr>
          <p:cNvPr id="15" name="Segnaposto piè di pagina 2">
            <a:extLst>
              <a:ext uri="{FF2B5EF4-FFF2-40B4-BE49-F238E27FC236}">
                <a16:creationId xmlns:a16="http://schemas.microsoft.com/office/drawing/2014/main" id="{5DED11AE-48A6-43DA-B206-E932BB964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10" y="6513725"/>
            <a:ext cx="12184790" cy="3324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endParaRPr lang="en-GB" sz="800" dirty="0"/>
          </a:p>
        </p:txBody>
      </p:sp>
      <p:pic>
        <p:nvPicPr>
          <p:cNvPr id="13" name="Immagine 8">
            <a:extLst>
              <a:ext uri="{FF2B5EF4-FFF2-40B4-BE49-F238E27FC236}">
                <a16:creationId xmlns:a16="http://schemas.microsoft.com/office/drawing/2014/main" id="{708B99D3-A207-45CD-ACBC-0C0401B2C5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12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ogress char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sz="quarter" idx="14"/>
          </p:nvPr>
        </p:nvSpPr>
        <p:spPr>
          <a:xfrm>
            <a:off x="0" y="785257"/>
            <a:ext cx="6209955" cy="5989320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21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21 w 10000"/>
              <a:gd name="connsiteY4" fmla="*/ 0 h 10000"/>
              <a:gd name="connsiteX0" fmla="*/ 2 w 10002"/>
              <a:gd name="connsiteY0" fmla="*/ 0 h 10000"/>
              <a:gd name="connsiteX1" fmla="*/ 10002 w 10002"/>
              <a:gd name="connsiteY1" fmla="*/ 0 h 10000"/>
              <a:gd name="connsiteX2" fmla="*/ 10002 w 10002"/>
              <a:gd name="connsiteY2" fmla="*/ 10000 h 10000"/>
              <a:gd name="connsiteX3" fmla="*/ 2 w 10002"/>
              <a:gd name="connsiteY3" fmla="*/ 10000 h 10000"/>
              <a:gd name="connsiteX4" fmla="*/ 2 w 10002"/>
              <a:gd name="connsiteY4" fmla="*/ 0 h 10000"/>
              <a:gd name="connsiteX0" fmla="*/ 2 w 10002"/>
              <a:gd name="connsiteY0" fmla="*/ 0 h 10038"/>
              <a:gd name="connsiteX1" fmla="*/ 10002 w 10002"/>
              <a:gd name="connsiteY1" fmla="*/ 0 h 10038"/>
              <a:gd name="connsiteX2" fmla="*/ 7814 w 10002"/>
              <a:gd name="connsiteY2" fmla="*/ 10038 h 10038"/>
              <a:gd name="connsiteX3" fmla="*/ 2 w 10002"/>
              <a:gd name="connsiteY3" fmla="*/ 10000 h 10038"/>
              <a:gd name="connsiteX4" fmla="*/ 2 w 10002"/>
              <a:gd name="connsiteY4" fmla="*/ 0 h 10038"/>
              <a:gd name="connsiteX0" fmla="*/ 2 w 10002"/>
              <a:gd name="connsiteY0" fmla="*/ 0 h 10038"/>
              <a:gd name="connsiteX1" fmla="*/ 10002 w 10002"/>
              <a:gd name="connsiteY1" fmla="*/ 0 h 10038"/>
              <a:gd name="connsiteX2" fmla="*/ 7814 w 10002"/>
              <a:gd name="connsiteY2" fmla="*/ 10038 h 10038"/>
              <a:gd name="connsiteX3" fmla="*/ 2 w 10002"/>
              <a:gd name="connsiteY3" fmla="*/ 10000 h 10038"/>
              <a:gd name="connsiteX4" fmla="*/ 2 w 10002"/>
              <a:gd name="connsiteY4" fmla="*/ 0 h 10038"/>
              <a:gd name="connsiteX0" fmla="*/ 2 w 10002"/>
              <a:gd name="connsiteY0" fmla="*/ 0 h 10000"/>
              <a:gd name="connsiteX1" fmla="*/ 10002 w 10002"/>
              <a:gd name="connsiteY1" fmla="*/ 0 h 10000"/>
              <a:gd name="connsiteX2" fmla="*/ 7751 w 10002"/>
              <a:gd name="connsiteY2" fmla="*/ 10000 h 10000"/>
              <a:gd name="connsiteX3" fmla="*/ 2 w 10002"/>
              <a:gd name="connsiteY3" fmla="*/ 10000 h 10000"/>
              <a:gd name="connsiteX4" fmla="*/ 2 w 10002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2" h="10000">
                <a:moveTo>
                  <a:pt x="2" y="0"/>
                </a:moveTo>
                <a:lnTo>
                  <a:pt x="10002" y="0"/>
                </a:lnTo>
                <a:lnTo>
                  <a:pt x="7751" y="10000"/>
                </a:lnTo>
                <a:lnTo>
                  <a:pt x="2" y="10000"/>
                </a:lnTo>
                <a:cubicBezTo>
                  <a:pt x="9" y="6667"/>
                  <a:pt x="-5" y="3333"/>
                  <a:pt x="2" y="0"/>
                </a:cubicBezTo>
                <a:close/>
              </a:path>
            </a:pathLst>
          </a:custGeom>
          <a:solidFill>
            <a:srgbClr val="F3BF00">
              <a:alpha val="49804"/>
            </a:srgb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135965" y="1138334"/>
            <a:ext cx="5333529" cy="5297529"/>
          </a:xfrm>
          <a:prstGeom prst="ellipse">
            <a:avLst/>
          </a:prstGeom>
          <a:solidFill>
            <a:srgbClr val="C6C6C6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egnaposto tabella 7"/>
          <p:cNvSpPr>
            <a:spLocks noGrp="1"/>
          </p:cNvSpPr>
          <p:nvPr>
            <p:ph type="tbl" sz="quarter" idx="15"/>
          </p:nvPr>
        </p:nvSpPr>
        <p:spPr>
          <a:xfrm>
            <a:off x="6587411" y="4273984"/>
            <a:ext cx="5016599" cy="220973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1300">
                <a:latin typeface="Calibri" panose="020F050202020403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it-IT" dirty="0"/>
          </a:p>
        </p:txBody>
      </p:sp>
      <p:sp>
        <p:nvSpPr>
          <p:cNvPr id="12" name="Segnaposto grafico 11"/>
          <p:cNvSpPr>
            <a:spLocks noGrp="1"/>
          </p:cNvSpPr>
          <p:nvPr>
            <p:ph type="chart" sz="quarter" idx="16"/>
          </p:nvPr>
        </p:nvSpPr>
        <p:spPr>
          <a:xfrm>
            <a:off x="6587413" y="964413"/>
            <a:ext cx="5016598" cy="323773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1300">
                <a:latin typeface="Calibri" panose="020F050202020403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it-IT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42EF16D-AB05-4D59-8925-A96DDA1D8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54" y="179889"/>
            <a:ext cx="9604323" cy="777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11" name="Segnaposto numero diapositiva 2">
            <a:extLst>
              <a:ext uri="{FF2B5EF4-FFF2-40B4-BE49-F238E27FC236}">
                <a16:creationId xmlns:a16="http://schemas.microsoft.com/office/drawing/2014/main" id="{A64B7CF0-025B-4FCF-B6E1-D9D22316D9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68304" y="6405824"/>
            <a:ext cx="0" cy="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 dirty="0"/>
          </a:p>
        </p:txBody>
      </p:sp>
      <p:sp>
        <p:nvSpPr>
          <p:cNvPr id="9" name="Segnaposto piè di pagina 2">
            <a:extLst>
              <a:ext uri="{FF2B5EF4-FFF2-40B4-BE49-F238E27FC236}">
                <a16:creationId xmlns:a16="http://schemas.microsoft.com/office/drawing/2014/main" id="{1D5867DC-E179-4697-B728-D5E727A664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10" y="6513725"/>
            <a:ext cx="12184790" cy="3324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endParaRPr lang="en-GB" sz="800" dirty="0"/>
          </a:p>
        </p:txBody>
      </p:sp>
      <p:pic>
        <p:nvPicPr>
          <p:cNvPr id="14" name="Immagine 8">
            <a:extLst>
              <a:ext uri="{FF2B5EF4-FFF2-40B4-BE49-F238E27FC236}">
                <a16:creationId xmlns:a16="http://schemas.microsoft.com/office/drawing/2014/main" id="{DBDEF073-A96D-49F1-9749-6F52EC927B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37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oxes with line separation and shad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testo 11"/>
          <p:cNvSpPr>
            <a:spLocks noGrp="1"/>
          </p:cNvSpPr>
          <p:nvPr>
            <p:ph type="body" sz="quarter" idx="10"/>
          </p:nvPr>
        </p:nvSpPr>
        <p:spPr>
          <a:xfrm>
            <a:off x="640799" y="1123200"/>
            <a:ext cx="3096000" cy="727200"/>
          </a:xfrm>
          <a:prstGeom prst="rect">
            <a:avLst/>
          </a:prstGeom>
          <a:solidFill>
            <a:srgbClr val="E3E3E3"/>
          </a:solidFill>
          <a:effectLst>
            <a:outerShdw dist="101600" dir="8100000" algn="ctr" rotWithShape="0">
              <a:srgbClr val="01B1C9"/>
            </a:outerShdw>
          </a:effectLst>
        </p:spPr>
        <p:txBody>
          <a:bodyPr anchor="ctr" anchorCtr="0">
            <a:normAutofit/>
          </a:bodyPr>
          <a:lstStyle>
            <a:lvl1pPr>
              <a:buNone/>
              <a:defRPr sz="16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11"/>
          </p:nvPr>
        </p:nvSpPr>
        <p:spPr>
          <a:xfrm>
            <a:off x="4460400" y="1123200"/>
            <a:ext cx="3096000" cy="727200"/>
          </a:xfrm>
          <a:prstGeom prst="rect">
            <a:avLst/>
          </a:prstGeom>
          <a:solidFill>
            <a:srgbClr val="E3E3E3"/>
          </a:solidFill>
          <a:effectLst>
            <a:outerShdw dist="101600" dir="8100000" algn="ctr" rotWithShape="0">
              <a:srgbClr val="FFD500"/>
            </a:outerShdw>
          </a:effectLst>
        </p:spPr>
        <p:txBody>
          <a:bodyPr anchor="ctr" anchorCtr="0">
            <a:normAutofit/>
          </a:bodyPr>
          <a:lstStyle>
            <a:lvl1pPr>
              <a:buNone/>
              <a:defRPr sz="16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2"/>
          </p:nvPr>
        </p:nvSpPr>
        <p:spPr>
          <a:xfrm>
            <a:off x="8276400" y="1123200"/>
            <a:ext cx="3096000" cy="727200"/>
          </a:xfrm>
          <a:prstGeom prst="rect">
            <a:avLst/>
          </a:prstGeom>
          <a:solidFill>
            <a:srgbClr val="E3E3E3"/>
          </a:solidFill>
          <a:effectLst>
            <a:outerShdw dist="101600" dir="8100000" algn="ctr" rotWithShape="0">
              <a:schemeClr val="bg1">
                <a:lumMod val="75000"/>
              </a:schemeClr>
            </a:outerShdw>
          </a:effectLst>
        </p:spPr>
        <p:txBody>
          <a:bodyPr anchor="ctr" anchorCtr="0">
            <a:normAutofit/>
          </a:bodyPr>
          <a:lstStyle>
            <a:lvl1pPr>
              <a:buNone/>
              <a:defRPr sz="16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8" name="Connettore 1 13"/>
          <p:cNvCxnSpPr/>
          <p:nvPr userDrawn="1"/>
        </p:nvCxnSpPr>
        <p:spPr>
          <a:xfrm>
            <a:off x="4070685" y="1131070"/>
            <a:ext cx="0" cy="248400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13"/>
          <p:cNvCxnSpPr/>
          <p:nvPr userDrawn="1"/>
        </p:nvCxnSpPr>
        <p:spPr>
          <a:xfrm>
            <a:off x="7880684" y="1130400"/>
            <a:ext cx="0" cy="248400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egnaposto testo 31"/>
          <p:cNvSpPr>
            <a:spLocks noGrp="1"/>
          </p:cNvSpPr>
          <p:nvPr>
            <p:ph type="body" sz="quarter" idx="16"/>
          </p:nvPr>
        </p:nvSpPr>
        <p:spPr>
          <a:xfrm>
            <a:off x="1389600" y="5407200"/>
            <a:ext cx="9486000" cy="730800"/>
          </a:xfrm>
          <a:prstGeom prst="rect">
            <a:avLst/>
          </a:prstGeom>
          <a:solidFill>
            <a:srgbClr val="E3E3E3"/>
          </a:solidFill>
          <a:effectLst>
            <a:outerShdw dist="101600" dir="8100000" algn="ctr" rotWithShape="0">
              <a:srgbClr val="FFD500"/>
            </a:outerShdw>
          </a:effectLst>
        </p:spPr>
        <p:txBody>
          <a:bodyPr anchor="ctr">
            <a:normAutofit/>
          </a:bodyPr>
          <a:lstStyle>
            <a:lvl1pPr algn="ctr">
              <a:buNone/>
              <a:defRPr sz="1600" b="1" i="0" baseline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Segnaposto testo 19"/>
          <p:cNvSpPr>
            <a:spLocks noGrp="1"/>
          </p:cNvSpPr>
          <p:nvPr>
            <p:ph type="body" sz="quarter" idx="17" hasCustomPrompt="1"/>
          </p:nvPr>
        </p:nvSpPr>
        <p:spPr>
          <a:xfrm>
            <a:off x="640800" y="2209575"/>
            <a:ext cx="3155950" cy="2720975"/>
          </a:xfrm>
          <a:prstGeom prst="rect">
            <a:avLst/>
          </a:prstGeom>
        </p:spPr>
        <p:txBody>
          <a:bodyPr/>
          <a:lstStyle>
            <a:lvl1pPr>
              <a:buClr>
                <a:srgbClr val="FFD500"/>
              </a:buClr>
              <a:buFont typeface="Wingdings" pitchFamily="2" charset="2"/>
              <a:buChar char="§"/>
              <a:defRPr sz="1600" i="0">
                <a:solidFill>
                  <a:schemeClr val="tx1"/>
                </a:solidFill>
              </a:defRPr>
            </a:lvl1pPr>
            <a:lvl2pPr>
              <a:buClr>
                <a:srgbClr val="E3E3E3"/>
              </a:buClr>
              <a:buFont typeface="Wingdings" pitchFamily="2" charset="2"/>
              <a:buChar char="§"/>
              <a:defRPr sz="1400" i="0"/>
            </a:lvl2pPr>
            <a:lvl3pPr>
              <a:buFont typeface="Wingdings" pitchFamily="2" charset="2"/>
              <a:buChar char="§"/>
              <a:defRPr sz="1200" i="0"/>
            </a:lvl3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 level</a:t>
            </a:r>
          </a:p>
          <a:p>
            <a:pPr lvl="2"/>
            <a:r>
              <a:rPr lang="it-IT" dirty="0"/>
              <a:t>Third level</a:t>
            </a:r>
          </a:p>
        </p:txBody>
      </p:sp>
      <p:sp>
        <p:nvSpPr>
          <p:cNvPr id="21" name="Segnaposto testo 19"/>
          <p:cNvSpPr>
            <a:spLocks noGrp="1"/>
          </p:cNvSpPr>
          <p:nvPr>
            <p:ph type="body" sz="quarter" idx="18" hasCustomPrompt="1"/>
          </p:nvPr>
        </p:nvSpPr>
        <p:spPr>
          <a:xfrm>
            <a:off x="4460400" y="2242232"/>
            <a:ext cx="3155950" cy="2720975"/>
          </a:xfrm>
          <a:prstGeom prst="rect">
            <a:avLst/>
          </a:prstGeom>
        </p:spPr>
        <p:txBody>
          <a:bodyPr/>
          <a:lstStyle>
            <a:lvl1pPr>
              <a:buClr>
                <a:srgbClr val="FFD500"/>
              </a:buClr>
              <a:buFont typeface="Wingdings" pitchFamily="2" charset="2"/>
              <a:buChar char="§"/>
              <a:defRPr sz="1600" i="0">
                <a:solidFill>
                  <a:schemeClr val="tx1"/>
                </a:solidFill>
              </a:defRPr>
            </a:lvl1pPr>
            <a:lvl2pPr>
              <a:buClr>
                <a:srgbClr val="E3E3E3"/>
              </a:buClr>
              <a:buFont typeface="Wingdings" pitchFamily="2" charset="2"/>
              <a:buChar char="§"/>
              <a:defRPr sz="1400" i="0"/>
            </a:lvl2pPr>
            <a:lvl3pPr>
              <a:buFont typeface="Wingdings" pitchFamily="2" charset="2"/>
              <a:buChar char="§"/>
              <a:defRPr sz="1200" i="0"/>
            </a:lvl3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 level</a:t>
            </a:r>
          </a:p>
          <a:p>
            <a:pPr lvl="2"/>
            <a:r>
              <a:rPr lang="it-IT" dirty="0"/>
              <a:t>Third level</a:t>
            </a:r>
          </a:p>
        </p:txBody>
      </p:sp>
      <p:sp>
        <p:nvSpPr>
          <p:cNvPr id="22" name="Segnaposto testo 19"/>
          <p:cNvSpPr>
            <a:spLocks noGrp="1"/>
          </p:cNvSpPr>
          <p:nvPr>
            <p:ph type="body" sz="quarter" idx="19" hasCustomPrompt="1"/>
          </p:nvPr>
        </p:nvSpPr>
        <p:spPr>
          <a:xfrm>
            <a:off x="8276400" y="2264004"/>
            <a:ext cx="3155950" cy="2720975"/>
          </a:xfrm>
          <a:prstGeom prst="rect">
            <a:avLst/>
          </a:prstGeom>
        </p:spPr>
        <p:txBody>
          <a:bodyPr/>
          <a:lstStyle>
            <a:lvl1pPr>
              <a:buClr>
                <a:srgbClr val="FFD500"/>
              </a:buClr>
              <a:buFont typeface="Wingdings" pitchFamily="2" charset="2"/>
              <a:buChar char="§"/>
              <a:defRPr sz="1600" i="0">
                <a:solidFill>
                  <a:schemeClr val="tx1"/>
                </a:solidFill>
              </a:defRPr>
            </a:lvl1pPr>
            <a:lvl2pPr>
              <a:buClr>
                <a:srgbClr val="E3E3E3"/>
              </a:buClr>
              <a:buFont typeface="Wingdings" pitchFamily="2" charset="2"/>
              <a:buChar char="§"/>
              <a:defRPr sz="1400" i="0"/>
            </a:lvl2pPr>
            <a:lvl3pPr>
              <a:buFont typeface="Wingdings" pitchFamily="2" charset="2"/>
              <a:buChar char="§"/>
              <a:defRPr sz="1200" i="0"/>
            </a:lvl3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 level</a:t>
            </a:r>
          </a:p>
          <a:p>
            <a:pPr lvl="2"/>
            <a:r>
              <a:rPr lang="it-IT" dirty="0"/>
              <a:t>Third level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6942CEC-B03D-4250-8A31-675098541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54" y="179889"/>
            <a:ext cx="9604323" cy="777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19" name="Segnaposto numero diapositiva 2">
            <a:extLst>
              <a:ext uri="{FF2B5EF4-FFF2-40B4-BE49-F238E27FC236}">
                <a16:creationId xmlns:a16="http://schemas.microsoft.com/office/drawing/2014/main" id="{9B1F8DF2-ACD9-421C-802F-15A8C8DF2DB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368304" y="6405824"/>
            <a:ext cx="0" cy="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dirty="0"/>
          </a:p>
        </p:txBody>
      </p:sp>
      <p:sp>
        <p:nvSpPr>
          <p:cNvPr id="15" name="Segnaposto piè di pagina 2">
            <a:extLst>
              <a:ext uri="{FF2B5EF4-FFF2-40B4-BE49-F238E27FC236}">
                <a16:creationId xmlns:a16="http://schemas.microsoft.com/office/drawing/2014/main" id="{86CB8E07-1D78-438B-9E9B-643F2B8B1A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10" y="6513725"/>
            <a:ext cx="12184790" cy="3324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186960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boxes with line separation and shad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testo 11"/>
          <p:cNvSpPr>
            <a:spLocks noGrp="1"/>
          </p:cNvSpPr>
          <p:nvPr>
            <p:ph type="body" sz="quarter" idx="10"/>
          </p:nvPr>
        </p:nvSpPr>
        <p:spPr>
          <a:xfrm>
            <a:off x="640799" y="1123200"/>
            <a:ext cx="3096000" cy="727200"/>
          </a:xfrm>
          <a:prstGeom prst="rect">
            <a:avLst/>
          </a:prstGeom>
          <a:solidFill>
            <a:srgbClr val="E3E3E3"/>
          </a:solidFill>
          <a:effectLst>
            <a:outerShdw dist="101600" dir="8100000" algn="ctr" rotWithShape="0">
              <a:srgbClr val="01B1C9"/>
            </a:outerShdw>
          </a:effectLst>
        </p:spPr>
        <p:txBody>
          <a:bodyPr anchor="ctr" anchorCtr="0">
            <a:normAutofit/>
          </a:bodyPr>
          <a:lstStyle>
            <a:lvl1pPr>
              <a:buNone/>
              <a:defRPr sz="16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11"/>
          </p:nvPr>
        </p:nvSpPr>
        <p:spPr>
          <a:xfrm>
            <a:off x="4460400" y="1123200"/>
            <a:ext cx="3096000" cy="727200"/>
          </a:xfrm>
          <a:prstGeom prst="rect">
            <a:avLst/>
          </a:prstGeom>
          <a:solidFill>
            <a:srgbClr val="E3E3E3"/>
          </a:solidFill>
          <a:effectLst>
            <a:outerShdw dist="101600" dir="8100000" algn="ctr" rotWithShape="0">
              <a:srgbClr val="FFD500"/>
            </a:outerShdw>
          </a:effectLst>
        </p:spPr>
        <p:txBody>
          <a:bodyPr anchor="ctr" anchorCtr="0">
            <a:normAutofit/>
          </a:bodyPr>
          <a:lstStyle>
            <a:lvl1pPr>
              <a:buNone/>
              <a:defRPr sz="16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2"/>
          </p:nvPr>
        </p:nvSpPr>
        <p:spPr>
          <a:xfrm>
            <a:off x="8276400" y="1123200"/>
            <a:ext cx="3096000" cy="727200"/>
          </a:xfrm>
          <a:prstGeom prst="rect">
            <a:avLst/>
          </a:prstGeom>
          <a:solidFill>
            <a:srgbClr val="E3E3E3"/>
          </a:solidFill>
          <a:effectLst>
            <a:outerShdw dist="101600" dir="8100000" algn="ctr" rotWithShape="0">
              <a:schemeClr val="bg1">
                <a:lumMod val="75000"/>
              </a:schemeClr>
            </a:outerShdw>
          </a:effectLst>
        </p:spPr>
        <p:txBody>
          <a:bodyPr anchor="ctr" anchorCtr="0">
            <a:normAutofit/>
          </a:bodyPr>
          <a:lstStyle>
            <a:lvl1pPr>
              <a:buNone/>
              <a:defRPr sz="16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8" name="Connettore 1 13"/>
          <p:cNvCxnSpPr/>
          <p:nvPr userDrawn="1"/>
        </p:nvCxnSpPr>
        <p:spPr>
          <a:xfrm>
            <a:off x="4070685" y="1131070"/>
            <a:ext cx="0" cy="248400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13"/>
          <p:cNvCxnSpPr/>
          <p:nvPr userDrawn="1"/>
        </p:nvCxnSpPr>
        <p:spPr>
          <a:xfrm>
            <a:off x="7880684" y="1130400"/>
            <a:ext cx="0" cy="248400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egnaposto testo 31"/>
          <p:cNvSpPr>
            <a:spLocks noGrp="1"/>
          </p:cNvSpPr>
          <p:nvPr>
            <p:ph type="body" sz="quarter" idx="16"/>
          </p:nvPr>
        </p:nvSpPr>
        <p:spPr>
          <a:xfrm>
            <a:off x="1389600" y="5407200"/>
            <a:ext cx="9486000" cy="730800"/>
          </a:xfrm>
          <a:prstGeom prst="rect">
            <a:avLst/>
          </a:prstGeom>
          <a:solidFill>
            <a:srgbClr val="E3E3E3"/>
          </a:solidFill>
          <a:effectLst>
            <a:outerShdw dist="101600" dir="8100000" algn="ctr" rotWithShape="0">
              <a:srgbClr val="FFD500"/>
            </a:outerShdw>
          </a:effectLst>
        </p:spPr>
        <p:txBody>
          <a:bodyPr anchor="ctr">
            <a:normAutofit/>
          </a:bodyPr>
          <a:lstStyle>
            <a:lvl1pPr algn="ctr">
              <a:buNone/>
              <a:defRPr sz="1600" b="1" i="0" baseline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Segnaposto testo 19"/>
          <p:cNvSpPr>
            <a:spLocks noGrp="1"/>
          </p:cNvSpPr>
          <p:nvPr>
            <p:ph type="body" sz="quarter" idx="17" hasCustomPrompt="1"/>
          </p:nvPr>
        </p:nvSpPr>
        <p:spPr>
          <a:xfrm>
            <a:off x="640800" y="2209575"/>
            <a:ext cx="3155950" cy="2720975"/>
          </a:xfrm>
          <a:prstGeom prst="rect">
            <a:avLst/>
          </a:prstGeom>
        </p:spPr>
        <p:txBody>
          <a:bodyPr/>
          <a:lstStyle>
            <a:lvl1pPr>
              <a:buClr>
                <a:srgbClr val="FFD500"/>
              </a:buClr>
              <a:buFont typeface="Wingdings" pitchFamily="2" charset="2"/>
              <a:buChar char="§"/>
              <a:defRPr sz="1600" i="0">
                <a:solidFill>
                  <a:schemeClr val="tx1"/>
                </a:solidFill>
              </a:defRPr>
            </a:lvl1pPr>
            <a:lvl2pPr>
              <a:buClr>
                <a:srgbClr val="E3E3E3"/>
              </a:buClr>
              <a:buFont typeface="Wingdings" pitchFamily="2" charset="2"/>
              <a:buChar char="§"/>
              <a:defRPr sz="1400" i="0"/>
            </a:lvl2pPr>
            <a:lvl3pPr>
              <a:buFont typeface="Wingdings" pitchFamily="2" charset="2"/>
              <a:buChar char="§"/>
              <a:defRPr sz="1200" i="0"/>
            </a:lvl3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 level</a:t>
            </a:r>
          </a:p>
          <a:p>
            <a:pPr lvl="2"/>
            <a:r>
              <a:rPr lang="it-IT" dirty="0"/>
              <a:t>Third level</a:t>
            </a:r>
          </a:p>
        </p:txBody>
      </p:sp>
      <p:sp>
        <p:nvSpPr>
          <p:cNvPr id="21" name="Segnaposto testo 19"/>
          <p:cNvSpPr>
            <a:spLocks noGrp="1"/>
          </p:cNvSpPr>
          <p:nvPr>
            <p:ph type="body" sz="quarter" idx="18" hasCustomPrompt="1"/>
          </p:nvPr>
        </p:nvSpPr>
        <p:spPr>
          <a:xfrm>
            <a:off x="4460400" y="2242232"/>
            <a:ext cx="3155950" cy="2720975"/>
          </a:xfrm>
          <a:prstGeom prst="rect">
            <a:avLst/>
          </a:prstGeom>
        </p:spPr>
        <p:txBody>
          <a:bodyPr/>
          <a:lstStyle>
            <a:lvl1pPr>
              <a:buClr>
                <a:srgbClr val="FFD500"/>
              </a:buClr>
              <a:buFont typeface="Wingdings" pitchFamily="2" charset="2"/>
              <a:buChar char="§"/>
              <a:defRPr sz="1600" i="0">
                <a:solidFill>
                  <a:schemeClr val="tx1"/>
                </a:solidFill>
              </a:defRPr>
            </a:lvl1pPr>
            <a:lvl2pPr>
              <a:buClr>
                <a:srgbClr val="E3E3E3"/>
              </a:buClr>
              <a:buFont typeface="Wingdings" pitchFamily="2" charset="2"/>
              <a:buChar char="§"/>
              <a:defRPr sz="1400" i="0"/>
            </a:lvl2pPr>
            <a:lvl3pPr>
              <a:buFont typeface="Wingdings" pitchFamily="2" charset="2"/>
              <a:buChar char="§"/>
              <a:defRPr sz="1200" i="0"/>
            </a:lvl3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 level</a:t>
            </a:r>
          </a:p>
          <a:p>
            <a:pPr lvl="2"/>
            <a:r>
              <a:rPr lang="it-IT" dirty="0"/>
              <a:t>Third level</a:t>
            </a:r>
          </a:p>
        </p:txBody>
      </p:sp>
      <p:sp>
        <p:nvSpPr>
          <p:cNvPr id="22" name="Segnaposto testo 19"/>
          <p:cNvSpPr>
            <a:spLocks noGrp="1"/>
          </p:cNvSpPr>
          <p:nvPr>
            <p:ph type="body" sz="quarter" idx="19" hasCustomPrompt="1"/>
          </p:nvPr>
        </p:nvSpPr>
        <p:spPr>
          <a:xfrm>
            <a:off x="8276400" y="2264004"/>
            <a:ext cx="3155950" cy="2720975"/>
          </a:xfrm>
          <a:prstGeom prst="rect">
            <a:avLst/>
          </a:prstGeom>
        </p:spPr>
        <p:txBody>
          <a:bodyPr/>
          <a:lstStyle>
            <a:lvl1pPr>
              <a:buClr>
                <a:srgbClr val="FFD500"/>
              </a:buClr>
              <a:buFont typeface="Wingdings" pitchFamily="2" charset="2"/>
              <a:buChar char="§"/>
              <a:defRPr sz="1600" i="0">
                <a:solidFill>
                  <a:schemeClr val="tx1"/>
                </a:solidFill>
              </a:defRPr>
            </a:lvl1pPr>
            <a:lvl2pPr>
              <a:buClr>
                <a:srgbClr val="E3E3E3"/>
              </a:buClr>
              <a:buFont typeface="Wingdings" pitchFamily="2" charset="2"/>
              <a:buChar char="§"/>
              <a:defRPr sz="1400" i="0"/>
            </a:lvl2pPr>
            <a:lvl3pPr>
              <a:buFont typeface="Wingdings" pitchFamily="2" charset="2"/>
              <a:buChar char="§"/>
              <a:defRPr sz="1200" i="0"/>
            </a:lvl3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 level</a:t>
            </a:r>
          </a:p>
          <a:p>
            <a:pPr lvl="2"/>
            <a:r>
              <a:rPr lang="it-IT" dirty="0"/>
              <a:t>Third level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F38597D-6639-4651-9FC9-D2811A24D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54" y="179889"/>
            <a:ext cx="9604323" cy="7776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19" name="Segnaposto numero diapositiva 2">
            <a:extLst>
              <a:ext uri="{FF2B5EF4-FFF2-40B4-BE49-F238E27FC236}">
                <a16:creationId xmlns:a16="http://schemas.microsoft.com/office/drawing/2014/main" id="{3166C9D8-2E46-423D-81F4-E0718F7BC86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368304" y="6405824"/>
            <a:ext cx="0" cy="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 dirty="0"/>
          </a:p>
        </p:txBody>
      </p:sp>
      <p:sp>
        <p:nvSpPr>
          <p:cNvPr id="15" name="Segnaposto piè di pagina 2">
            <a:extLst>
              <a:ext uri="{FF2B5EF4-FFF2-40B4-BE49-F238E27FC236}">
                <a16:creationId xmlns:a16="http://schemas.microsoft.com/office/drawing/2014/main" id="{EE68494A-2ABD-4E05-8AB9-7A667971A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10" y="6513725"/>
            <a:ext cx="12184790" cy="3324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16206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7">
            <a:extLst>
              <a:ext uri="{FF2B5EF4-FFF2-40B4-BE49-F238E27FC236}">
                <a16:creationId xmlns:a16="http://schemas.microsoft.com/office/drawing/2014/main" id="{1AAD491E-1EA0-47EE-9B38-C36879304DBF}"/>
              </a:ext>
            </a:extLst>
          </p:cNvPr>
          <p:cNvSpPr/>
          <p:nvPr userDrawn="1"/>
        </p:nvSpPr>
        <p:spPr>
          <a:xfrm>
            <a:off x="0" y="2362200"/>
            <a:ext cx="12191999" cy="213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그림 개체 틀 6">
            <a:extLst>
              <a:ext uri="{FF2B5EF4-FFF2-40B4-BE49-F238E27FC236}">
                <a16:creationId xmlns:a16="http://schemas.microsoft.com/office/drawing/2014/main" id="{ADA58810-BEDD-4D33-B6DF-414C92F116C0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5534029" y="2"/>
            <a:ext cx="6657973" cy="6857999"/>
          </a:xfrm>
          <a:custGeom>
            <a:avLst/>
            <a:gdLst>
              <a:gd name="connsiteX0" fmla="*/ 2362199 w 6657973"/>
              <a:gd name="connsiteY0" fmla="*/ 0 h 6857999"/>
              <a:gd name="connsiteX1" fmla="*/ 6657973 w 6657973"/>
              <a:gd name="connsiteY1" fmla="*/ 0 h 6857999"/>
              <a:gd name="connsiteX2" fmla="*/ 6657973 w 6657973"/>
              <a:gd name="connsiteY2" fmla="*/ 3630706 h 6857999"/>
              <a:gd name="connsiteX3" fmla="*/ 6657972 w 6657973"/>
              <a:gd name="connsiteY3" fmla="*/ 6857999 h 6857999"/>
              <a:gd name="connsiteX4" fmla="*/ 2362198 w 6657973"/>
              <a:gd name="connsiteY4" fmla="*/ 6857999 h 6857999"/>
              <a:gd name="connsiteX5" fmla="*/ 2362198 w 6657973"/>
              <a:gd name="connsiteY5" fmla="*/ 6857999 h 6857999"/>
              <a:gd name="connsiteX6" fmla="*/ 0 w 6657973"/>
              <a:gd name="connsiteY6" fmla="*/ 3438532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57973" h="6857999">
                <a:moveTo>
                  <a:pt x="2362199" y="0"/>
                </a:moveTo>
                <a:lnTo>
                  <a:pt x="6657973" y="0"/>
                </a:lnTo>
                <a:lnTo>
                  <a:pt x="6657973" y="3630706"/>
                </a:lnTo>
                <a:lnTo>
                  <a:pt x="6657972" y="6857999"/>
                </a:lnTo>
                <a:lnTo>
                  <a:pt x="2362198" y="6857999"/>
                </a:lnTo>
                <a:lnTo>
                  <a:pt x="2362198" y="6857999"/>
                </a:lnTo>
                <a:lnTo>
                  <a:pt x="0" y="343853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pic>
        <p:nvPicPr>
          <p:cNvPr id="5" name="Immagine 8">
            <a:extLst>
              <a:ext uri="{FF2B5EF4-FFF2-40B4-BE49-F238E27FC236}">
                <a16:creationId xmlns:a16="http://schemas.microsoft.com/office/drawing/2014/main" id="{C902A94B-F441-4C44-A590-8C0E54C089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657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015285-F585-4AD8-B33B-E2B8DB882FD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416" y="261890"/>
            <a:ext cx="681038" cy="513176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258B99DF-C0FD-4160-8914-D3FCE4E30D6B}"/>
              </a:ext>
            </a:extLst>
          </p:cNvPr>
          <p:cNvGrpSpPr/>
          <p:nvPr userDrawn="1"/>
        </p:nvGrpSpPr>
        <p:grpSpPr>
          <a:xfrm>
            <a:off x="0" y="836093"/>
            <a:ext cx="12192000" cy="61216"/>
            <a:chOff x="0" y="836092"/>
            <a:chExt cx="12192000" cy="61216"/>
          </a:xfrm>
        </p:grpSpPr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02B401F8-10A2-42B8-BD9B-F9A29419C9C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836092"/>
              <a:ext cx="10919481" cy="61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CFB6FC4E-6E97-4F5A-9E72-EC854506870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543"/>
            <a:stretch/>
          </p:blipFill>
          <p:spPr bwMode="auto">
            <a:xfrm rot="10800000">
              <a:off x="8866262" y="836092"/>
              <a:ext cx="3325738" cy="61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Segnaposto piè di pagina 2">
            <a:extLst>
              <a:ext uri="{FF2B5EF4-FFF2-40B4-BE49-F238E27FC236}">
                <a16:creationId xmlns:a16="http://schemas.microsoft.com/office/drawing/2014/main" id="{2D0EF3A3-12BE-486A-94B5-303CDD1D5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10" y="6513725"/>
            <a:ext cx="12184790" cy="3324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endParaRPr lang="en-GB" sz="800" dirty="0"/>
          </a:p>
        </p:txBody>
      </p:sp>
      <p:pic>
        <p:nvPicPr>
          <p:cNvPr id="10" name="Immagine 8">
            <a:extLst>
              <a:ext uri="{FF2B5EF4-FFF2-40B4-BE49-F238E27FC236}">
                <a16:creationId xmlns:a16="http://schemas.microsoft.com/office/drawing/2014/main" id="{7AFA2A1E-9CCA-4718-A393-777A9DBECB6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79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01" r:id="rId2"/>
    <p:sldLayoutId id="2147483843" r:id="rId3"/>
    <p:sldLayoutId id="2147483804" r:id="rId4"/>
    <p:sldLayoutId id="2147483805" r:id="rId5"/>
    <p:sldLayoutId id="2147483806" r:id="rId6"/>
    <p:sldLayoutId id="2147483807" r:id="rId7"/>
    <p:sldLayoutId id="2147483716" r:id="rId8"/>
    <p:sldLayoutId id="2147483857" r:id="rId9"/>
  </p:sldLayoutIdLst>
  <p:hf sldNum="0" hdr="0" ftr="0" dt="0"/>
  <p:txStyles>
    <p:titleStyle>
      <a:lvl1pPr algn="ctr" defTabSz="1219170" rtl="0" eaLnBrk="1" latinLnBrk="1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1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1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6735" y="192971"/>
            <a:ext cx="7799536" cy="832023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0088A1"/>
                </a:solidFill>
              </a:rPr>
              <a:t>V Uralsk Green Forum</a:t>
            </a:r>
            <a:endParaRPr lang="en-GB" b="1" dirty="0">
              <a:solidFill>
                <a:srgbClr val="0088A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8B2DF8-048B-4527-BCB0-6E8593779BB2}"/>
              </a:ext>
            </a:extLst>
          </p:cNvPr>
          <p:cNvSpPr/>
          <p:nvPr/>
        </p:nvSpPr>
        <p:spPr>
          <a:xfrm>
            <a:off x="1328054" y="2733393"/>
            <a:ext cx="9720946" cy="2450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Обмен опытом и построение платформы для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дальнейшего сотрудничества в рамках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реализации Концепции «зеленой» экономики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Укрепление комплексного диалога по вопросам ООС для консолидации совместных усилий и     формирования общего видения устойчивого развития региона</a:t>
            </a:r>
          </a:p>
          <a:p>
            <a:pPr>
              <a:lnSpc>
                <a:spcPct val="107000"/>
              </a:lnSpc>
            </a:pPr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Повышение экологической осведомленности среди молодежи для воспитания нового поколения с экологическими приоритетами и ценностями. </a:t>
            </a:r>
            <a:endParaRPr lang="en-GB" i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0BFBCF-C5B9-4F63-9602-550B4786E783}"/>
              </a:ext>
            </a:extLst>
          </p:cNvPr>
          <p:cNvSpPr/>
          <p:nvPr/>
        </p:nvSpPr>
        <p:spPr>
          <a:xfrm>
            <a:off x="2750068" y="1074680"/>
            <a:ext cx="6227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88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ru-RU" b="1" dirty="0">
                <a:solidFill>
                  <a:srgbClr val="0088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ЭКОЛОГИЧЕСКИЙ ФОРУМ URALSK GREEN FORUM</a:t>
            </a:r>
            <a:endParaRPr lang="en-GB" dirty="0">
              <a:solidFill>
                <a:srgbClr val="0088A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4868" y="1386489"/>
            <a:ext cx="3937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88A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Дата</a:t>
            </a:r>
            <a:r>
              <a:rPr lang="en-US" sz="1400" b="1" dirty="0">
                <a:solidFill>
                  <a:srgbClr val="0088A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1400" b="1" dirty="0">
                <a:solidFill>
                  <a:srgbClr val="0088A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Июня </a:t>
            </a:r>
            <a:endParaRPr lang="en-US" sz="1400" b="1" dirty="0">
              <a:solidFill>
                <a:srgbClr val="0088A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1400" b="1" dirty="0">
                <a:solidFill>
                  <a:srgbClr val="0088A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Место: г. Уральск, дворец культуры «</a:t>
            </a:r>
            <a:r>
              <a:rPr lang="ru-RU" sz="1400" b="1" dirty="0" err="1">
                <a:solidFill>
                  <a:srgbClr val="0088A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Атамекен</a:t>
            </a:r>
            <a:r>
              <a:rPr lang="ru-RU" sz="1400" b="1" dirty="0">
                <a:solidFill>
                  <a:srgbClr val="0088A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endParaRPr lang="en-GB" sz="1400" b="1" dirty="0">
              <a:solidFill>
                <a:srgbClr val="0088A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A9476-7CDA-4426-A7B5-4D8E519C1060}"/>
              </a:ext>
            </a:extLst>
          </p:cNvPr>
          <p:cNvSpPr/>
          <p:nvPr/>
        </p:nvSpPr>
        <p:spPr>
          <a:xfrm>
            <a:off x="1629708" y="2129350"/>
            <a:ext cx="3107517" cy="367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88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цели Форума: </a:t>
            </a:r>
            <a:endParaRPr lang="en-US" b="1" dirty="0">
              <a:solidFill>
                <a:srgbClr val="0088A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0FDFF45-CB51-4AAF-8AE6-0EDE97821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054" y="78653"/>
            <a:ext cx="1672556" cy="750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63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1868" y="124243"/>
            <a:ext cx="7799536" cy="832023"/>
          </a:xfrm>
        </p:spPr>
        <p:txBody>
          <a:bodyPr/>
          <a:lstStyle/>
          <a:p>
            <a:pPr algn="l"/>
            <a:r>
              <a:rPr lang="ru-RU" b="1" dirty="0">
                <a:solidFill>
                  <a:srgbClr val="0088A1"/>
                </a:solidFill>
              </a:rPr>
              <a:t>Резолюция </a:t>
            </a:r>
            <a:r>
              <a:rPr lang="en-US" b="1" dirty="0">
                <a:solidFill>
                  <a:srgbClr val="0088A1"/>
                </a:solidFill>
              </a:rPr>
              <a:t>V Uralsk Green Forum</a:t>
            </a:r>
            <a:endParaRPr lang="en-GB" b="1" dirty="0">
              <a:solidFill>
                <a:srgbClr val="0088A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8B2DF8-048B-4527-BCB0-6E8593779BB2}"/>
              </a:ext>
            </a:extLst>
          </p:cNvPr>
          <p:cNvSpPr/>
          <p:nvPr/>
        </p:nvSpPr>
        <p:spPr>
          <a:xfrm>
            <a:off x="975626" y="1941833"/>
            <a:ext cx="10310441" cy="4165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Поддерживать участниками ассоциации деятельность представительства «KAZWASTE» по управлению отходами в ЗКО. 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Продолжать поддержку местных предпринимателей в сфере управления отходами. Стимулировать производство товаров из вторичного сырья, создать устойчивый спрос на продукцию вторичной переработки отходов.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Внедрять ESG-трансформацию в компаниях ЗКО, содействуя достижениям целей устойчивого развития и реализации Государственной экологической политики РК. 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Способствовать формированию ответственного отношения подрастающего поколения к экологической осознанности и ответственного через внедрение проекта «Зеленая школа» в ЗКО, а также путем привлечения участников форума в проект.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Развивать социальное предпринимательство и просвещение среди жителей ЗКО в сфере переработки вторсырья через организацию общественных мероприятий, и взаимодействие представителей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гражданского общества, бизнеса, органов государственного управления и институтов развития.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1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A9476-7CDA-4426-A7B5-4D8E519C1060}"/>
              </a:ext>
            </a:extLst>
          </p:cNvPr>
          <p:cNvSpPr/>
          <p:nvPr/>
        </p:nvSpPr>
        <p:spPr>
          <a:xfrm>
            <a:off x="975626" y="1343522"/>
            <a:ext cx="10050302" cy="367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88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форума пришли к следующему соглашению:</a:t>
            </a:r>
            <a:endParaRPr lang="en-US" b="1" dirty="0">
              <a:solidFill>
                <a:srgbClr val="0088A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0FDFF45-CB51-4AAF-8AE6-0EDE97821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054" y="78653"/>
            <a:ext cx="1672556" cy="750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40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1868" y="124243"/>
            <a:ext cx="7799536" cy="832023"/>
          </a:xfrm>
        </p:spPr>
        <p:txBody>
          <a:bodyPr/>
          <a:lstStyle/>
          <a:p>
            <a:pPr algn="l"/>
            <a:r>
              <a:rPr lang="ru-RU" b="1" dirty="0">
                <a:solidFill>
                  <a:srgbClr val="0088A1"/>
                </a:solidFill>
              </a:rPr>
              <a:t>Резолюция </a:t>
            </a:r>
            <a:r>
              <a:rPr lang="en-US" b="1" dirty="0">
                <a:solidFill>
                  <a:srgbClr val="0088A1"/>
                </a:solidFill>
              </a:rPr>
              <a:t>V Uralsk Green Forum</a:t>
            </a:r>
            <a:endParaRPr lang="en-GB" b="1" dirty="0">
              <a:solidFill>
                <a:srgbClr val="0088A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8B2DF8-048B-4527-BCB0-6E8593779BB2}"/>
              </a:ext>
            </a:extLst>
          </p:cNvPr>
          <p:cNvSpPr/>
          <p:nvPr/>
        </p:nvSpPr>
        <p:spPr>
          <a:xfrm>
            <a:off x="1717504" y="2224663"/>
            <a:ext cx="8058546" cy="1794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Способствовать продвижению стартапов и проектов в области развития экологической культуры и образования.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fontAlgn="base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Поддержать внедрение в образовательные программы учебных заведений  </a:t>
            </a:r>
            <a:r>
              <a:rPr lang="ru-R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Западно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–Казахстанской области мероприятий и конкурсов экологической направленности.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1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A9476-7CDA-4426-A7B5-4D8E519C1060}"/>
              </a:ext>
            </a:extLst>
          </p:cNvPr>
          <p:cNvSpPr/>
          <p:nvPr/>
        </p:nvSpPr>
        <p:spPr>
          <a:xfrm>
            <a:off x="975626" y="1343522"/>
            <a:ext cx="10050302" cy="367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b="1" dirty="0">
                <a:solidFill>
                  <a:srgbClr val="0088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форума рекомендуют:</a:t>
            </a:r>
            <a:endParaRPr lang="en-US" b="1" dirty="0">
              <a:solidFill>
                <a:srgbClr val="0088A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0FDFF45-CB51-4AAF-8AE6-0EDE97821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054" y="78653"/>
            <a:ext cx="1672556" cy="75094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693749A-5132-49C5-B8B0-F58DE9190004}"/>
              </a:ext>
            </a:extLst>
          </p:cNvPr>
          <p:cNvSpPr/>
          <p:nvPr/>
        </p:nvSpPr>
        <p:spPr>
          <a:xfrm>
            <a:off x="1394910" y="4533054"/>
            <a:ext cx="87037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Электронная версия резолюции будет опубликована на сайте </a:t>
            </a:r>
            <a:r>
              <a:rPr lang="ru-RU" sz="2000" b="1" dirty="0">
                <a:solidFill>
                  <a:srgbClr val="0088A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www.ugf.kz</a:t>
            </a:r>
            <a:endParaRPr lang="en-GB" sz="2000" b="1" dirty="0">
              <a:solidFill>
                <a:srgbClr val="0088A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66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Contents Slide Master">
  <a:themeElements>
    <a:clrScheme name="Custom 9">
      <a:dk1>
        <a:srgbClr val="000000"/>
      </a:dk1>
      <a:lt1>
        <a:srgbClr val="FFFFFF"/>
      </a:lt1>
      <a:dk2>
        <a:srgbClr val="00ABC5"/>
      </a:dk2>
      <a:lt2>
        <a:srgbClr val="FFFFFF"/>
      </a:lt2>
      <a:accent1>
        <a:srgbClr val="00ABC5"/>
      </a:accent1>
      <a:accent2>
        <a:srgbClr val="FBD741"/>
      </a:accent2>
      <a:accent3>
        <a:srgbClr val="000000"/>
      </a:accent3>
      <a:accent4>
        <a:srgbClr val="FBD741"/>
      </a:accent4>
      <a:accent5>
        <a:srgbClr val="00ABC5"/>
      </a:accent5>
      <a:accent6>
        <a:srgbClr val="FBD741"/>
      </a:accent6>
      <a:hlink>
        <a:srgbClr val="00ABC5"/>
      </a:hlink>
      <a:folHlink>
        <a:srgbClr val="FBD741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353564955DA7141B776AD1F929AEB1F" ma:contentTypeVersion="0" ma:contentTypeDescription="Creare un nuovo documento." ma:contentTypeScope="" ma:versionID="d1176bb09228c0aad39db66ef1412c3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3eec16d3e841ebf650196acacb84cc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8BE7AE-9DED-470F-A9A6-8856509692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9993740-B45D-4CE5-9F0A-72A83EF4AC1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30601A6-853A-416A-B553-0421C4B61B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2517</TotalTime>
  <Words>259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Unicode MS</vt:lpstr>
      <vt:lpstr>Calibri</vt:lpstr>
      <vt:lpstr>Wingdings</vt:lpstr>
      <vt:lpstr>Contents Slide Master</vt:lpstr>
      <vt:lpstr>V Uralsk Green Forum</vt:lpstr>
      <vt:lpstr>Резолюция V Uralsk Green Forum</vt:lpstr>
      <vt:lpstr>Резолюция V Uralsk Green Forum</vt:lpstr>
    </vt:vector>
  </TitlesOfParts>
  <Company>Karachaganak Petroleum Operating B.V.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KPO PRESENTATION TEMPLATE</dc:title>
  <dc:creator>Sultanova, Gulyaim</dc:creator>
  <cp:lastModifiedBy>Kireyeva, Aigul</cp:lastModifiedBy>
  <cp:revision>235</cp:revision>
  <cp:lastPrinted>2022-06-08T04:36:15Z</cp:lastPrinted>
  <dcterms:created xsi:type="dcterms:W3CDTF">2020-12-25T04:13:32Z</dcterms:created>
  <dcterms:modified xsi:type="dcterms:W3CDTF">2022-06-09T12:27:07Z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0x0101005353564955DA7141B776AD1F929AEB1F</vt:lpwstr>
  </property>
</Properties>
</file>