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57" r:id="rId5"/>
    <p:sldMasterId id="2147483789" r:id="rId6"/>
    <p:sldMasterId id="2147483735" r:id="rId7"/>
  </p:sldMasterIdLst>
  <p:notesMasterIdLst>
    <p:notesMasterId r:id="rId17"/>
  </p:notesMasterIdLst>
  <p:handoutMasterIdLst>
    <p:handoutMasterId r:id="rId18"/>
  </p:handoutMasterIdLst>
  <p:sldIdLst>
    <p:sldId id="481" r:id="rId8"/>
    <p:sldId id="472" r:id="rId9"/>
    <p:sldId id="473" r:id="rId10"/>
    <p:sldId id="497" r:id="rId11"/>
    <p:sldId id="500" r:id="rId12"/>
    <p:sldId id="498" r:id="rId13"/>
    <p:sldId id="501" r:id="rId14"/>
    <p:sldId id="499" r:id="rId15"/>
    <p:sldId id="367" r:id="rId16"/>
  </p:sldIdLst>
  <p:sldSz cx="12192000" cy="6858000"/>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F3BF00"/>
    <a:srgbClr val="0B2254"/>
    <a:srgbClr val="015DB1"/>
    <a:srgbClr val="FFD500"/>
    <a:srgbClr val="01B1C9"/>
    <a:srgbClr val="00492C"/>
    <a:srgbClr val="004990"/>
    <a:srgbClr val="5A60D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5" autoAdjust="0"/>
    <p:restoredTop sz="76923" autoAdjust="0"/>
  </p:normalViewPr>
  <p:slideViewPr>
    <p:cSldViewPr snapToGrid="0">
      <p:cViewPr varScale="1">
        <p:scale>
          <a:sx n="66" d="100"/>
          <a:sy n="66" d="100"/>
        </p:scale>
        <p:origin x="130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75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B7D7D-AD49-4687-85EF-CB09E125C086}"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EB3B263C-5DA0-4F4E-B08F-C2EF9265CC81}">
      <dgm:prSet phldrT="[Text]" custT="1"/>
      <dgm:spPr>
        <a:solidFill>
          <a:schemeClr val="accent5">
            <a:lumMod val="40000"/>
            <a:lumOff val="60000"/>
          </a:schemeClr>
        </a:solidFill>
      </dgm:spPr>
      <dgm:t>
        <a:bodyPr/>
        <a:lstStyle/>
        <a:p>
          <a:r>
            <a:rPr lang="en-GB" sz="1050" b="1" dirty="0"/>
            <a:t>Identification of all EA of the Company</a:t>
          </a:r>
          <a:endParaRPr lang="en-US" sz="1050" b="1" dirty="0"/>
        </a:p>
      </dgm:t>
    </dgm:pt>
    <dgm:pt modelId="{B0EEACB2-CB78-469E-9E34-2ECC48B80082}" type="parTrans" cxnId="{A4FAFA43-9DC4-4767-B3B5-A0F8F898483A}">
      <dgm:prSet/>
      <dgm:spPr/>
      <dgm:t>
        <a:bodyPr/>
        <a:lstStyle/>
        <a:p>
          <a:endParaRPr lang="en-US"/>
        </a:p>
      </dgm:t>
    </dgm:pt>
    <dgm:pt modelId="{30830B4F-71C8-407A-9538-76644FB42156}" type="sibTrans" cxnId="{A4FAFA43-9DC4-4767-B3B5-A0F8F898483A}">
      <dgm:prSet/>
      <dgm:spPr/>
      <dgm:t>
        <a:bodyPr/>
        <a:lstStyle/>
        <a:p>
          <a:endParaRPr lang="en-US"/>
        </a:p>
      </dgm:t>
    </dgm:pt>
    <dgm:pt modelId="{5F4B58BB-1FB8-4A93-A49A-BD8F1F6EB9E7}">
      <dgm:prSet phldrT="[Text]" custT="1"/>
      <dgm:spPr>
        <a:ln>
          <a:solidFill>
            <a:schemeClr val="accent5">
              <a:lumMod val="75000"/>
            </a:schemeClr>
          </a:solidFill>
        </a:ln>
      </dgm:spPr>
      <dgm:t>
        <a:bodyPr/>
        <a:lstStyle/>
        <a:p>
          <a:r>
            <a:rPr lang="en-GB" sz="1100" dirty="0">
              <a:solidFill>
                <a:schemeClr val="tx2"/>
              </a:solidFill>
            </a:rPr>
            <a:t>23 KPO divisions identify environmental aspects from their activities.</a:t>
          </a:r>
          <a:endParaRPr lang="en-US" sz="1100" dirty="0">
            <a:solidFill>
              <a:schemeClr val="tx2"/>
            </a:solidFill>
          </a:endParaRPr>
        </a:p>
      </dgm:t>
    </dgm:pt>
    <dgm:pt modelId="{2D9CAE3B-8C6B-4914-B141-F6E7D6EB301A}" type="parTrans" cxnId="{6D72DA5F-2D42-4C6D-BA3D-EB3BED540905}">
      <dgm:prSet/>
      <dgm:spPr/>
      <dgm:t>
        <a:bodyPr/>
        <a:lstStyle/>
        <a:p>
          <a:endParaRPr lang="en-US"/>
        </a:p>
      </dgm:t>
    </dgm:pt>
    <dgm:pt modelId="{A0A70EF5-C198-4DF0-9DA7-29F0ABBC7A1B}" type="sibTrans" cxnId="{6D72DA5F-2D42-4C6D-BA3D-EB3BED540905}">
      <dgm:prSet/>
      <dgm:spPr/>
      <dgm:t>
        <a:bodyPr/>
        <a:lstStyle/>
        <a:p>
          <a:endParaRPr lang="en-US"/>
        </a:p>
      </dgm:t>
    </dgm:pt>
    <dgm:pt modelId="{277784FE-6595-47F1-A9E6-87BB5FD21BC9}">
      <dgm:prSet phldrT="[Text]"/>
      <dgm:spPr>
        <a:solidFill>
          <a:schemeClr val="accent5">
            <a:lumMod val="40000"/>
            <a:lumOff val="60000"/>
          </a:schemeClr>
        </a:solidFill>
      </dgm:spPr>
      <dgm:t>
        <a:bodyPr/>
        <a:lstStyle/>
        <a:p>
          <a:r>
            <a:rPr lang="en-GB" b="1" dirty="0"/>
            <a:t>Identification of EAs that have a significant impact</a:t>
          </a:r>
          <a:endParaRPr lang="en-US" b="1" dirty="0"/>
        </a:p>
      </dgm:t>
    </dgm:pt>
    <dgm:pt modelId="{C1AEACF7-1028-485D-AC48-56E7A7443556}" type="parTrans" cxnId="{B797DBAA-EEB3-404C-A2CC-EEE734DEDBBA}">
      <dgm:prSet/>
      <dgm:spPr/>
      <dgm:t>
        <a:bodyPr/>
        <a:lstStyle/>
        <a:p>
          <a:endParaRPr lang="en-US"/>
        </a:p>
      </dgm:t>
    </dgm:pt>
    <dgm:pt modelId="{C7288F64-F0FC-41D2-AFB8-28F58D5404DE}" type="sibTrans" cxnId="{B797DBAA-EEB3-404C-A2CC-EEE734DEDBBA}">
      <dgm:prSet/>
      <dgm:spPr/>
      <dgm:t>
        <a:bodyPr/>
        <a:lstStyle/>
        <a:p>
          <a:endParaRPr lang="en-US"/>
        </a:p>
      </dgm:t>
    </dgm:pt>
    <dgm:pt modelId="{70C0CBF3-DCE7-4D29-83BE-58BAD1DDEE95}">
      <dgm:prSet phldrT="[Text]" custT="1"/>
      <dgm:spPr>
        <a:ln>
          <a:solidFill>
            <a:schemeClr val="accent5">
              <a:lumMod val="75000"/>
            </a:schemeClr>
          </a:solidFill>
        </a:ln>
      </dgm:spPr>
      <dgm:t>
        <a:bodyPr/>
        <a:lstStyle/>
        <a:p>
          <a:r>
            <a:rPr lang="en-GB" sz="1100" dirty="0">
              <a:solidFill>
                <a:schemeClr val="tx2"/>
              </a:solidFill>
            </a:rPr>
            <a:t>Significant environmental aspects are identified in the register of each unit.</a:t>
          </a:r>
          <a:endParaRPr lang="en-US" sz="1100" dirty="0">
            <a:solidFill>
              <a:schemeClr val="tx2"/>
            </a:solidFill>
          </a:endParaRPr>
        </a:p>
      </dgm:t>
    </dgm:pt>
    <dgm:pt modelId="{7D0FB769-C38D-4422-AABB-740E8A67B83F}" type="parTrans" cxnId="{2BAF064B-BB79-4D03-91B7-F0BD8E01B5FD}">
      <dgm:prSet/>
      <dgm:spPr/>
      <dgm:t>
        <a:bodyPr/>
        <a:lstStyle/>
        <a:p>
          <a:endParaRPr lang="en-US"/>
        </a:p>
      </dgm:t>
    </dgm:pt>
    <dgm:pt modelId="{41E03E1D-3F51-4E9C-B495-2F695DD6B7D4}" type="sibTrans" cxnId="{2BAF064B-BB79-4D03-91B7-F0BD8E01B5FD}">
      <dgm:prSet/>
      <dgm:spPr/>
      <dgm:t>
        <a:bodyPr/>
        <a:lstStyle/>
        <a:p>
          <a:endParaRPr lang="en-US"/>
        </a:p>
      </dgm:t>
    </dgm:pt>
    <dgm:pt modelId="{10E46FCC-B23B-44DC-961B-0F385FE5F105}">
      <dgm:prSet phldrT="[Text]" custT="1"/>
      <dgm:spPr>
        <a:solidFill>
          <a:schemeClr val="accent5">
            <a:lumMod val="40000"/>
            <a:lumOff val="60000"/>
          </a:schemeClr>
        </a:solidFill>
      </dgm:spPr>
      <dgm:t>
        <a:bodyPr/>
        <a:lstStyle/>
        <a:p>
          <a:pPr algn="ctr"/>
          <a:r>
            <a:rPr lang="en-GB" sz="1050" b="1" dirty="0"/>
            <a:t>Determination of the most significant EA</a:t>
          </a:r>
          <a:endParaRPr lang="en-US" sz="1050" b="1" dirty="0"/>
        </a:p>
      </dgm:t>
    </dgm:pt>
    <dgm:pt modelId="{6E8A7FAD-F025-49D3-84A0-9E5238CB263C}" type="parTrans" cxnId="{BB32C532-652B-4106-800B-DD3E06F7D130}">
      <dgm:prSet/>
      <dgm:spPr/>
      <dgm:t>
        <a:bodyPr/>
        <a:lstStyle/>
        <a:p>
          <a:endParaRPr lang="en-US"/>
        </a:p>
      </dgm:t>
    </dgm:pt>
    <dgm:pt modelId="{EAAD9B6F-C217-4191-AFEE-0F55A141DC86}" type="sibTrans" cxnId="{BB32C532-652B-4106-800B-DD3E06F7D130}">
      <dgm:prSet/>
      <dgm:spPr/>
      <dgm:t>
        <a:bodyPr/>
        <a:lstStyle/>
        <a:p>
          <a:endParaRPr lang="en-US"/>
        </a:p>
      </dgm:t>
    </dgm:pt>
    <dgm:pt modelId="{9DD2A804-4D87-423D-91C3-23B1A54F6830}">
      <dgm:prSet phldrT="[Text]" custT="1"/>
      <dgm:spPr>
        <a:ln>
          <a:solidFill>
            <a:schemeClr val="accent5">
              <a:lumMod val="75000"/>
            </a:schemeClr>
          </a:solidFill>
        </a:ln>
      </dgm:spPr>
      <dgm:t>
        <a:bodyPr/>
        <a:lstStyle/>
        <a:p>
          <a:pPr algn="l"/>
          <a:r>
            <a:rPr lang="en-GB" sz="1100" dirty="0">
              <a:solidFill>
                <a:schemeClr val="tx2"/>
              </a:solidFill>
            </a:rPr>
            <a:t>Consolidated register of the most significant environmental aspects of the entire Company.</a:t>
          </a:r>
          <a:endParaRPr lang="ru-RU" sz="1100" dirty="0">
            <a:solidFill>
              <a:schemeClr val="tx2"/>
            </a:solidFill>
          </a:endParaRPr>
        </a:p>
      </dgm:t>
    </dgm:pt>
    <dgm:pt modelId="{1DBA550B-F755-4679-95E1-098BA69CE0E5}" type="parTrans" cxnId="{C7E6F62E-0455-4D74-A550-3F06568B6A6C}">
      <dgm:prSet/>
      <dgm:spPr/>
      <dgm:t>
        <a:bodyPr/>
        <a:lstStyle/>
        <a:p>
          <a:endParaRPr lang="en-US"/>
        </a:p>
      </dgm:t>
    </dgm:pt>
    <dgm:pt modelId="{73A0CC87-57AE-41F3-9D0E-9B77FD8F7845}" type="sibTrans" cxnId="{C7E6F62E-0455-4D74-A550-3F06568B6A6C}">
      <dgm:prSet/>
      <dgm:spPr/>
      <dgm:t>
        <a:bodyPr/>
        <a:lstStyle/>
        <a:p>
          <a:endParaRPr lang="en-US"/>
        </a:p>
      </dgm:t>
    </dgm:pt>
    <dgm:pt modelId="{0F1F7A54-3DA2-40BC-81DC-A7D45E791171}" type="pres">
      <dgm:prSet presAssocID="{FA5B7D7D-AD49-4687-85EF-CB09E125C086}" presName="Name0" presStyleCnt="0">
        <dgm:presLayoutVars>
          <dgm:chMax val="5"/>
          <dgm:chPref val="5"/>
          <dgm:dir/>
          <dgm:animLvl val="lvl"/>
        </dgm:presLayoutVars>
      </dgm:prSet>
      <dgm:spPr/>
    </dgm:pt>
    <dgm:pt modelId="{ACA9B81F-1E61-43E9-96B2-12829741BE92}" type="pres">
      <dgm:prSet presAssocID="{EB3B263C-5DA0-4F4E-B08F-C2EF9265CC81}" presName="parentText1" presStyleLbl="node1" presStyleIdx="0" presStyleCnt="3" custLinFactNeighborY="2486">
        <dgm:presLayoutVars>
          <dgm:chMax/>
          <dgm:chPref val="3"/>
          <dgm:bulletEnabled val="1"/>
        </dgm:presLayoutVars>
      </dgm:prSet>
      <dgm:spPr/>
    </dgm:pt>
    <dgm:pt modelId="{13899096-E107-456D-AEE3-E36A672CC960}" type="pres">
      <dgm:prSet presAssocID="{EB3B263C-5DA0-4F4E-B08F-C2EF9265CC81}" presName="childText1" presStyleLbl="solidAlignAcc1" presStyleIdx="0" presStyleCnt="3" custScaleX="102078" custScaleY="101332" custLinFactNeighborX="588">
        <dgm:presLayoutVars>
          <dgm:chMax val="0"/>
          <dgm:chPref val="0"/>
          <dgm:bulletEnabled val="1"/>
        </dgm:presLayoutVars>
      </dgm:prSet>
      <dgm:spPr/>
    </dgm:pt>
    <dgm:pt modelId="{46027CF0-669B-4E75-9564-BA31890EAF30}" type="pres">
      <dgm:prSet presAssocID="{277784FE-6595-47F1-A9E6-87BB5FD21BC9}" presName="parentText2" presStyleLbl="node1" presStyleIdx="1" presStyleCnt="3" custScaleX="99598">
        <dgm:presLayoutVars>
          <dgm:chMax/>
          <dgm:chPref val="3"/>
          <dgm:bulletEnabled val="1"/>
        </dgm:presLayoutVars>
      </dgm:prSet>
      <dgm:spPr/>
    </dgm:pt>
    <dgm:pt modelId="{45E2B8C3-0A78-40E2-80CE-1719FF94D02B}" type="pres">
      <dgm:prSet presAssocID="{277784FE-6595-47F1-A9E6-87BB5FD21BC9}" presName="childText2" presStyleLbl="solidAlignAcc1" presStyleIdx="1" presStyleCnt="3" custScaleX="97921" custScaleY="89944" custLinFactNeighborX="588" custLinFactNeighborY="-10965">
        <dgm:presLayoutVars>
          <dgm:chMax val="0"/>
          <dgm:chPref val="0"/>
          <dgm:bulletEnabled val="1"/>
        </dgm:presLayoutVars>
      </dgm:prSet>
      <dgm:spPr/>
    </dgm:pt>
    <dgm:pt modelId="{C1B6B193-6CC5-4A06-B904-52D49C1BB947}" type="pres">
      <dgm:prSet presAssocID="{10E46FCC-B23B-44DC-961B-0F385FE5F105}" presName="parentText3" presStyleLbl="node1" presStyleIdx="2" presStyleCnt="3">
        <dgm:presLayoutVars>
          <dgm:chMax/>
          <dgm:chPref val="3"/>
          <dgm:bulletEnabled val="1"/>
        </dgm:presLayoutVars>
      </dgm:prSet>
      <dgm:spPr/>
    </dgm:pt>
    <dgm:pt modelId="{02028F77-863A-445A-B141-6F29DB86F937}" type="pres">
      <dgm:prSet presAssocID="{10E46FCC-B23B-44DC-961B-0F385FE5F105}" presName="childText3" presStyleLbl="solidAlignAcc1" presStyleIdx="2" presStyleCnt="3" custScaleY="71446" custLinFactNeighborY="-17685">
        <dgm:presLayoutVars>
          <dgm:chMax val="0"/>
          <dgm:chPref val="0"/>
          <dgm:bulletEnabled val="1"/>
        </dgm:presLayoutVars>
      </dgm:prSet>
      <dgm:spPr/>
    </dgm:pt>
  </dgm:ptLst>
  <dgm:cxnLst>
    <dgm:cxn modelId="{C7E6F62E-0455-4D74-A550-3F06568B6A6C}" srcId="{10E46FCC-B23B-44DC-961B-0F385FE5F105}" destId="{9DD2A804-4D87-423D-91C3-23B1A54F6830}" srcOrd="0" destOrd="0" parTransId="{1DBA550B-F755-4679-95E1-098BA69CE0E5}" sibTransId="{73A0CC87-57AE-41F3-9D0E-9B77FD8F7845}"/>
    <dgm:cxn modelId="{BB32C532-652B-4106-800B-DD3E06F7D130}" srcId="{FA5B7D7D-AD49-4687-85EF-CB09E125C086}" destId="{10E46FCC-B23B-44DC-961B-0F385FE5F105}" srcOrd="2" destOrd="0" parTransId="{6E8A7FAD-F025-49D3-84A0-9E5238CB263C}" sibTransId="{EAAD9B6F-C217-4191-AFEE-0F55A141DC86}"/>
    <dgm:cxn modelId="{6D72DA5F-2D42-4C6D-BA3D-EB3BED540905}" srcId="{EB3B263C-5DA0-4F4E-B08F-C2EF9265CC81}" destId="{5F4B58BB-1FB8-4A93-A49A-BD8F1F6EB9E7}" srcOrd="0" destOrd="0" parTransId="{2D9CAE3B-8C6B-4914-B141-F6E7D6EB301A}" sibTransId="{A0A70EF5-C198-4DF0-9DA7-29F0ABBC7A1B}"/>
    <dgm:cxn modelId="{A4FAFA43-9DC4-4767-B3B5-A0F8F898483A}" srcId="{FA5B7D7D-AD49-4687-85EF-CB09E125C086}" destId="{EB3B263C-5DA0-4F4E-B08F-C2EF9265CC81}" srcOrd="0" destOrd="0" parTransId="{B0EEACB2-CB78-469E-9E34-2ECC48B80082}" sibTransId="{30830B4F-71C8-407A-9538-76644FB42156}"/>
    <dgm:cxn modelId="{9BF49D45-1F09-486D-8131-5562E049E458}" type="presOf" srcId="{70C0CBF3-DCE7-4D29-83BE-58BAD1DDEE95}" destId="{45E2B8C3-0A78-40E2-80CE-1719FF94D02B}" srcOrd="0" destOrd="0" presId="urn:microsoft.com/office/officeart/2009/3/layout/IncreasingArrowsProcess"/>
    <dgm:cxn modelId="{7126E045-CFBA-4C36-B410-93F39E893598}" type="presOf" srcId="{277784FE-6595-47F1-A9E6-87BB5FD21BC9}" destId="{46027CF0-669B-4E75-9564-BA31890EAF30}" srcOrd="0" destOrd="0" presId="urn:microsoft.com/office/officeart/2009/3/layout/IncreasingArrowsProcess"/>
    <dgm:cxn modelId="{F41A2768-CDF3-47EC-BEE4-62558EB58CB4}" type="presOf" srcId="{FA5B7D7D-AD49-4687-85EF-CB09E125C086}" destId="{0F1F7A54-3DA2-40BC-81DC-A7D45E791171}" srcOrd="0" destOrd="0" presId="urn:microsoft.com/office/officeart/2009/3/layout/IncreasingArrowsProcess"/>
    <dgm:cxn modelId="{2BAF064B-BB79-4D03-91B7-F0BD8E01B5FD}" srcId="{277784FE-6595-47F1-A9E6-87BB5FD21BC9}" destId="{70C0CBF3-DCE7-4D29-83BE-58BAD1DDEE95}" srcOrd="0" destOrd="0" parTransId="{7D0FB769-C38D-4422-AABB-740E8A67B83F}" sibTransId="{41E03E1D-3F51-4E9C-B495-2F695DD6B7D4}"/>
    <dgm:cxn modelId="{58489154-5287-41D9-A151-ABB563D67EA1}" type="presOf" srcId="{5F4B58BB-1FB8-4A93-A49A-BD8F1F6EB9E7}" destId="{13899096-E107-456D-AEE3-E36A672CC960}" srcOrd="0" destOrd="0" presId="urn:microsoft.com/office/officeart/2009/3/layout/IncreasingArrowsProcess"/>
    <dgm:cxn modelId="{8937218D-D299-4321-A430-FBE90751ADCE}" type="presOf" srcId="{EB3B263C-5DA0-4F4E-B08F-C2EF9265CC81}" destId="{ACA9B81F-1E61-43E9-96B2-12829741BE92}" srcOrd="0" destOrd="0" presId="urn:microsoft.com/office/officeart/2009/3/layout/IncreasingArrowsProcess"/>
    <dgm:cxn modelId="{095E7F9A-05BA-4913-8608-05F966B9F79A}" type="presOf" srcId="{10E46FCC-B23B-44DC-961B-0F385FE5F105}" destId="{C1B6B193-6CC5-4A06-B904-52D49C1BB947}" srcOrd="0" destOrd="0" presId="urn:microsoft.com/office/officeart/2009/3/layout/IncreasingArrowsProcess"/>
    <dgm:cxn modelId="{B797DBAA-EEB3-404C-A2CC-EEE734DEDBBA}" srcId="{FA5B7D7D-AD49-4687-85EF-CB09E125C086}" destId="{277784FE-6595-47F1-A9E6-87BB5FD21BC9}" srcOrd="1" destOrd="0" parTransId="{C1AEACF7-1028-485D-AC48-56E7A7443556}" sibTransId="{C7288F64-F0FC-41D2-AFB8-28F58D5404DE}"/>
    <dgm:cxn modelId="{1C30E9EF-7460-4357-9B0D-E50DA5F60AF1}" type="presOf" srcId="{9DD2A804-4D87-423D-91C3-23B1A54F6830}" destId="{02028F77-863A-445A-B141-6F29DB86F937}" srcOrd="0" destOrd="0" presId="urn:microsoft.com/office/officeart/2009/3/layout/IncreasingArrowsProcess"/>
    <dgm:cxn modelId="{D68776DF-9926-48DF-8A4D-DD7FEF8FA7A7}" type="presParOf" srcId="{0F1F7A54-3DA2-40BC-81DC-A7D45E791171}" destId="{ACA9B81F-1E61-43E9-96B2-12829741BE92}" srcOrd="0" destOrd="0" presId="urn:microsoft.com/office/officeart/2009/3/layout/IncreasingArrowsProcess"/>
    <dgm:cxn modelId="{9676F2B5-3024-45B9-93E6-D9CD07CD63F6}" type="presParOf" srcId="{0F1F7A54-3DA2-40BC-81DC-A7D45E791171}" destId="{13899096-E107-456D-AEE3-E36A672CC960}" srcOrd="1" destOrd="0" presId="urn:microsoft.com/office/officeart/2009/3/layout/IncreasingArrowsProcess"/>
    <dgm:cxn modelId="{A4D54600-7261-4131-8E8E-0A246A52B475}" type="presParOf" srcId="{0F1F7A54-3DA2-40BC-81DC-A7D45E791171}" destId="{46027CF0-669B-4E75-9564-BA31890EAF30}" srcOrd="2" destOrd="0" presId="urn:microsoft.com/office/officeart/2009/3/layout/IncreasingArrowsProcess"/>
    <dgm:cxn modelId="{1874EB8F-8496-4270-B2CC-F80F86692132}" type="presParOf" srcId="{0F1F7A54-3DA2-40BC-81DC-A7D45E791171}" destId="{45E2B8C3-0A78-40E2-80CE-1719FF94D02B}" srcOrd="3" destOrd="0" presId="urn:microsoft.com/office/officeart/2009/3/layout/IncreasingArrowsProcess"/>
    <dgm:cxn modelId="{B8080D36-0C4F-4FFC-A2F7-24EBFE6297E3}" type="presParOf" srcId="{0F1F7A54-3DA2-40BC-81DC-A7D45E791171}" destId="{C1B6B193-6CC5-4A06-B904-52D49C1BB947}" srcOrd="4" destOrd="0" presId="urn:microsoft.com/office/officeart/2009/3/layout/IncreasingArrowsProcess"/>
    <dgm:cxn modelId="{954D8746-DCC8-44D1-A8B6-8A4BAD49CDBF}" type="presParOf" srcId="{0F1F7A54-3DA2-40BC-81DC-A7D45E791171}" destId="{02028F77-863A-445A-B141-6F29DB86F937}" srcOrd="5"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9B81F-1E61-43E9-96B2-12829741BE92}">
      <dsp:nvSpPr>
        <dsp:cNvPr id="0" name=""/>
        <dsp:cNvSpPr/>
      </dsp:nvSpPr>
      <dsp:spPr>
        <a:xfrm>
          <a:off x="23680" y="470387"/>
          <a:ext cx="5262185" cy="766374"/>
        </a:xfrm>
        <a:prstGeom prst="rightArrow">
          <a:avLst>
            <a:gd name="adj1" fmla="val 50000"/>
            <a:gd name="adj2" fmla="val 5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21662" numCol="1" spcCol="1270" anchor="ctr" anchorCtr="0">
          <a:noAutofit/>
        </a:bodyPr>
        <a:lstStyle/>
        <a:p>
          <a:pPr marL="0" lvl="0" indent="0" algn="l" defTabSz="466725">
            <a:lnSpc>
              <a:spcPct val="90000"/>
            </a:lnSpc>
            <a:spcBef>
              <a:spcPct val="0"/>
            </a:spcBef>
            <a:spcAft>
              <a:spcPct val="35000"/>
            </a:spcAft>
            <a:buNone/>
          </a:pPr>
          <a:r>
            <a:rPr lang="en-GB" sz="1050" b="1" kern="1200" dirty="0"/>
            <a:t>Identification of all EA of the Company</a:t>
          </a:r>
          <a:endParaRPr lang="en-US" sz="1050" b="1" kern="1200" dirty="0"/>
        </a:p>
      </dsp:txBody>
      <dsp:txXfrm>
        <a:off x="23680" y="661981"/>
        <a:ext cx="5070592" cy="383187"/>
      </dsp:txXfrm>
    </dsp:sp>
    <dsp:sp modelId="{13899096-E107-456D-AEE3-E36A672CC960}">
      <dsp:nvSpPr>
        <dsp:cNvPr id="0" name=""/>
        <dsp:cNvSpPr/>
      </dsp:nvSpPr>
      <dsp:spPr>
        <a:xfrm>
          <a:off x="16370" y="1032489"/>
          <a:ext cx="1654432" cy="1495984"/>
        </a:xfrm>
        <a:prstGeom prst="rect">
          <a:avLst/>
        </a:prstGeom>
        <a:solidFill>
          <a:schemeClr val="l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solidFill>
                <a:schemeClr val="tx2"/>
              </a:solidFill>
            </a:rPr>
            <a:t>23 KPO divisions identify environmental aspects from their activities.</a:t>
          </a:r>
          <a:endParaRPr lang="en-US" sz="1100" kern="1200" dirty="0">
            <a:solidFill>
              <a:schemeClr val="tx2"/>
            </a:solidFill>
          </a:endParaRPr>
        </a:p>
      </dsp:txBody>
      <dsp:txXfrm>
        <a:off x="16370" y="1032489"/>
        <a:ext cx="1654432" cy="1495984"/>
      </dsp:txXfrm>
    </dsp:sp>
    <dsp:sp modelId="{46027CF0-669B-4E75-9564-BA31890EAF30}">
      <dsp:nvSpPr>
        <dsp:cNvPr id="0" name=""/>
        <dsp:cNvSpPr/>
      </dsp:nvSpPr>
      <dsp:spPr>
        <a:xfrm>
          <a:off x="1651752" y="706794"/>
          <a:ext cx="3626793" cy="766374"/>
        </a:xfrm>
        <a:prstGeom prst="rightArrow">
          <a:avLst>
            <a:gd name="adj1" fmla="val 50000"/>
            <a:gd name="adj2" fmla="val 5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21662" numCol="1" spcCol="1270" anchor="ctr" anchorCtr="0">
          <a:noAutofit/>
        </a:bodyPr>
        <a:lstStyle/>
        <a:p>
          <a:pPr marL="0" lvl="0" indent="0" algn="l" defTabSz="488950">
            <a:lnSpc>
              <a:spcPct val="90000"/>
            </a:lnSpc>
            <a:spcBef>
              <a:spcPct val="0"/>
            </a:spcBef>
            <a:spcAft>
              <a:spcPct val="35000"/>
            </a:spcAft>
            <a:buNone/>
          </a:pPr>
          <a:r>
            <a:rPr lang="en-GB" sz="1100" b="1" kern="1200" dirty="0"/>
            <a:t>Identification of EAs that have a significant impact</a:t>
          </a:r>
          <a:endParaRPr lang="en-US" sz="1100" b="1" kern="1200" dirty="0"/>
        </a:p>
      </dsp:txBody>
      <dsp:txXfrm>
        <a:off x="1651752" y="898388"/>
        <a:ext cx="3435200" cy="383187"/>
      </dsp:txXfrm>
    </dsp:sp>
    <dsp:sp modelId="{45E2B8C3-0A78-40E2-80CE-1719FF94D02B}">
      <dsp:nvSpPr>
        <dsp:cNvPr id="0" name=""/>
        <dsp:cNvSpPr/>
      </dsp:nvSpPr>
      <dsp:spPr>
        <a:xfrm>
          <a:off x="1670810" y="1210130"/>
          <a:ext cx="1587057" cy="1327861"/>
        </a:xfrm>
        <a:prstGeom prst="rect">
          <a:avLst/>
        </a:prstGeom>
        <a:solidFill>
          <a:schemeClr val="l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solidFill>
                <a:schemeClr val="tx2"/>
              </a:solidFill>
            </a:rPr>
            <a:t>Significant environmental aspects are identified in the register of each unit.</a:t>
          </a:r>
          <a:endParaRPr lang="en-US" sz="1100" kern="1200" dirty="0">
            <a:solidFill>
              <a:schemeClr val="tx2"/>
            </a:solidFill>
          </a:endParaRPr>
        </a:p>
      </dsp:txBody>
      <dsp:txXfrm>
        <a:off x="1670810" y="1210130"/>
        <a:ext cx="1587057" cy="1327861"/>
      </dsp:txXfrm>
    </dsp:sp>
    <dsp:sp modelId="{C1B6B193-6CC5-4A06-B904-52D49C1BB947}">
      <dsp:nvSpPr>
        <dsp:cNvPr id="0" name=""/>
        <dsp:cNvSpPr/>
      </dsp:nvSpPr>
      <dsp:spPr>
        <a:xfrm>
          <a:off x="3265186" y="962252"/>
          <a:ext cx="2020679" cy="766374"/>
        </a:xfrm>
        <a:prstGeom prst="rightArrow">
          <a:avLst>
            <a:gd name="adj1" fmla="val 50000"/>
            <a:gd name="adj2" fmla="val 5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21662" numCol="1" spcCol="1270" anchor="ctr" anchorCtr="0">
          <a:noAutofit/>
        </a:bodyPr>
        <a:lstStyle/>
        <a:p>
          <a:pPr marL="0" lvl="0" indent="0" algn="ctr" defTabSz="466725">
            <a:lnSpc>
              <a:spcPct val="90000"/>
            </a:lnSpc>
            <a:spcBef>
              <a:spcPct val="0"/>
            </a:spcBef>
            <a:spcAft>
              <a:spcPct val="35000"/>
            </a:spcAft>
            <a:buNone/>
          </a:pPr>
          <a:r>
            <a:rPr lang="en-GB" sz="1050" b="1" kern="1200" dirty="0"/>
            <a:t>Determination of the most significant EA</a:t>
          </a:r>
          <a:endParaRPr lang="en-US" sz="1050" b="1" kern="1200" dirty="0"/>
        </a:p>
      </dsp:txBody>
      <dsp:txXfrm>
        <a:off x="3265186" y="1153846"/>
        <a:ext cx="1829086" cy="383187"/>
      </dsp:txXfrm>
    </dsp:sp>
    <dsp:sp modelId="{02028F77-863A-445A-B141-6F29DB86F937}">
      <dsp:nvSpPr>
        <dsp:cNvPr id="0" name=""/>
        <dsp:cNvSpPr/>
      </dsp:nvSpPr>
      <dsp:spPr>
        <a:xfrm>
          <a:off x="3265186" y="1503661"/>
          <a:ext cx="1620753" cy="1039334"/>
        </a:xfrm>
        <a:prstGeom prst="rect">
          <a:avLst/>
        </a:prstGeom>
        <a:solidFill>
          <a:schemeClr val="l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solidFill>
                <a:schemeClr val="tx2"/>
              </a:solidFill>
            </a:rPr>
            <a:t>Consolidated register of the most significant environmental aspects of the entire Company.</a:t>
          </a:r>
          <a:endParaRPr lang="ru-RU" sz="1100" kern="1200" dirty="0">
            <a:solidFill>
              <a:schemeClr val="tx2"/>
            </a:solidFill>
          </a:endParaRPr>
        </a:p>
      </dsp:txBody>
      <dsp:txXfrm>
        <a:off x="3265186" y="1503661"/>
        <a:ext cx="1620753" cy="103933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725FAA14-B31B-409A-BFA7-42403083CBBA}" type="datetimeFigureOut">
              <a:rPr lang="it-IT" smtClean="0"/>
              <a:pPr/>
              <a:t>09/06/2022</a:t>
            </a:fld>
            <a:endParaRPr lang="en-GB"/>
          </a:p>
        </p:txBody>
      </p:sp>
      <p:sp>
        <p:nvSpPr>
          <p:cNvPr id="4" name="Segnaposto piè di pagina 3"/>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EE69A590-9611-4095-AFA4-C8A89EC320B0}" type="slidenum">
              <a:rPr lang="it-IT" smtClean="0"/>
              <a:pPr/>
              <a:t>‹#›</a:t>
            </a:fld>
            <a:endParaRPr lang="en-GB"/>
          </a:p>
        </p:txBody>
      </p:sp>
    </p:spTree>
    <p:extLst>
      <p:ext uri="{BB962C8B-B14F-4D97-AF65-F5344CB8AC3E}">
        <p14:creationId xmlns:p14="http://schemas.microsoft.com/office/powerpoint/2010/main" val="163180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8E440967-8F90-42F4-A5D4-3F0D1107415F}" type="datetimeFigureOut">
              <a:rPr lang="it-IT" smtClean="0"/>
              <a:pPr/>
              <a:t>09/06/2022</a:t>
            </a:fld>
            <a:endParaRPr lang="en-GB"/>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9B1D6860-D1E6-4ADA-9127-34ACE4EA3D7C}" type="slidenum">
              <a:rPr lang="it-IT" smtClean="0"/>
              <a:pPr/>
              <a:t>‹#›</a:t>
            </a:fld>
            <a:endParaRPr lang="en-GB"/>
          </a:p>
        </p:txBody>
      </p:sp>
    </p:spTree>
    <p:extLst>
      <p:ext uri="{BB962C8B-B14F-4D97-AF65-F5344CB8AC3E}">
        <p14:creationId xmlns:p14="http://schemas.microsoft.com/office/powerpoint/2010/main" val="16625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va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BCA589-2487-4E6B-A42F-6C51E8377928}" type="slidenum">
              <a:rPr lang="en-GB" smtClean="0"/>
              <a:t>1</a:t>
            </a:fld>
            <a:endParaRPr lang="en-GB"/>
          </a:p>
        </p:txBody>
      </p:sp>
    </p:spTree>
    <p:extLst>
      <p:ext uri="{BB962C8B-B14F-4D97-AF65-F5344CB8AC3E}">
        <p14:creationId xmlns:p14="http://schemas.microsoft.com/office/powerpoint/2010/main" val="78555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Компания </a:t>
            </a:r>
            <a:r>
              <a:rPr lang="ru-RU" dirty="0" err="1"/>
              <a:t>Карачаганак</a:t>
            </a:r>
            <a:r>
              <a:rPr lang="ru-RU" dirty="0"/>
              <a:t> </a:t>
            </a:r>
            <a:r>
              <a:rPr lang="ru-RU" dirty="0" err="1"/>
              <a:t>Петролиум</a:t>
            </a:r>
            <a:r>
              <a:rPr lang="ru-RU" dirty="0"/>
              <a:t> </a:t>
            </a:r>
            <a:r>
              <a:rPr lang="ru-RU" dirty="0" err="1"/>
              <a:t>Оперейтинг</a:t>
            </a:r>
            <a:r>
              <a:rPr lang="ru-RU" dirty="0"/>
              <a:t> является оператором </a:t>
            </a:r>
            <a:r>
              <a:rPr lang="ru-RU" dirty="0" err="1"/>
              <a:t>Карачаганакского</a:t>
            </a:r>
            <a:r>
              <a:rPr lang="ru-RU" dirty="0"/>
              <a:t> нефтегазоконденсатного месторождения, расположенного в ЗКО – одного из крупнейших нефтегазоконденсатных месторождений в мире.</a:t>
            </a:r>
          </a:p>
          <a:p>
            <a:endParaRPr lang="ru-RU" dirty="0"/>
          </a:p>
          <a:p>
            <a:r>
              <a:rPr lang="ru-RU" dirty="0"/>
              <a:t>За 25 лет, в течение которых КПО является оператором </a:t>
            </a:r>
            <a:r>
              <a:rPr lang="ru-RU" dirty="0" err="1"/>
              <a:t>Карачаганакского</a:t>
            </a:r>
            <a:r>
              <a:rPr lang="ru-RU" dirty="0"/>
              <a:t> месторождения, в природоохранные мероприятия инвестировано порядка 97 млрд. тенге, что составляет около 0.5 млрд. долларов.</a:t>
            </a:r>
            <a:endParaRPr lang="en-GB" dirty="0"/>
          </a:p>
        </p:txBody>
      </p:sp>
      <p:sp>
        <p:nvSpPr>
          <p:cNvPr id="4" name="Slide Number Placeholder 3"/>
          <p:cNvSpPr>
            <a:spLocks noGrp="1"/>
          </p:cNvSpPr>
          <p:nvPr>
            <p:ph type="sldNum" sz="quarter" idx="5"/>
          </p:nvPr>
        </p:nvSpPr>
        <p:spPr/>
        <p:txBody>
          <a:bodyPr/>
          <a:lstStyle/>
          <a:p>
            <a:fld id="{9B1D6860-D1E6-4ADA-9127-34ACE4EA3D7C}" type="slidenum">
              <a:rPr lang="it-IT" smtClean="0"/>
              <a:pPr/>
              <a:t>2</a:t>
            </a:fld>
            <a:endParaRPr lang="en-GB"/>
          </a:p>
        </p:txBody>
      </p:sp>
    </p:spTree>
    <p:extLst>
      <p:ext uri="{BB962C8B-B14F-4D97-AF65-F5344CB8AC3E}">
        <p14:creationId xmlns:p14="http://schemas.microsoft.com/office/powerpoint/2010/main" val="248911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ru-RU" dirty="0"/>
              <a:t>Реализуемые мероприятия по ООС помогают КПО достигать поставленных природоохранных целей и воплощать «зеленые» инициативы. Так, </a:t>
            </a:r>
            <a:r>
              <a:rPr lang="ru-RU" dirty="0" err="1"/>
              <a:t>наример</a:t>
            </a:r>
            <a:r>
              <a:rPr lang="ru-RU" dirty="0"/>
              <a:t>:</a:t>
            </a:r>
          </a:p>
          <a:p>
            <a:pPr marL="171450" indent="-171450">
              <a:buFontTx/>
              <a:buChar char="-"/>
            </a:pPr>
            <a:endParaRPr lang="en-US" dirty="0"/>
          </a:p>
          <a:p>
            <a:pPr marL="171450" indent="-171450">
              <a:buFontTx/>
              <a:buChar char="-"/>
            </a:pPr>
            <a:r>
              <a:rPr lang="ru-RU" dirty="0"/>
              <a:t>По результатам за 2021 г утилизация газа достигла </a:t>
            </a:r>
            <a:r>
              <a:rPr lang="ru-RU" b="1" dirty="0"/>
              <a:t>99,94%</a:t>
            </a:r>
            <a:r>
              <a:rPr lang="ru-RU" dirty="0"/>
              <a:t>, несмотря на увеличение объемов добычи УВС. Это </a:t>
            </a:r>
            <a:r>
              <a:rPr lang="ru-RU" sz="1200" kern="1200" dirty="0">
                <a:solidFill>
                  <a:schemeClr val="tx1"/>
                </a:solidFill>
                <a:effectLst/>
                <a:latin typeface="+mn-lt"/>
                <a:ea typeface="+mn-ea"/>
                <a:cs typeface="+mn-cs"/>
              </a:rPr>
              <a:t>позволяет говорить о КПО, как о Компании имеющей один из самых высоких уровней утилизации газа не только в Казахстане, но и в мире, успешно выполняющей все необходимые мероприятия по сокращению и поддержанию стабильно низких объемов сжигания газа в рамках технологически неизбежных для обеспечения безопасности производственных процессов.</a:t>
            </a:r>
          </a:p>
          <a:p>
            <a:pPr marL="171450" indent="-171450">
              <a:buFontTx/>
              <a:buChar char="-"/>
            </a:pPr>
            <a:endParaRPr lang="ru-RU" sz="1200" kern="1200" dirty="0">
              <a:solidFill>
                <a:schemeClr val="tx1"/>
              </a:solidFill>
              <a:effectLst/>
              <a:latin typeface="+mn-lt"/>
              <a:ea typeface="+mn-ea"/>
              <a:cs typeface="+mn-cs"/>
            </a:endParaRPr>
          </a:p>
          <a:p>
            <a:pPr marL="171450" indent="-171450">
              <a:buFontTx/>
              <a:buChar char="-"/>
            </a:pPr>
            <a:r>
              <a:rPr lang="ru-RU" altLang="en-US" sz="1200" kern="1200" dirty="0">
                <a:solidFill>
                  <a:schemeClr val="tx1"/>
                </a:solidFill>
                <a:effectLst/>
                <a:latin typeface="+mn-lt"/>
                <a:ea typeface="+mn-ea"/>
                <a:cs typeface="+mn-cs"/>
              </a:rPr>
              <a:t>В 2021 году </a:t>
            </a:r>
            <a:r>
              <a:rPr lang="ru-RU" altLang="en-US" dirty="0">
                <a:solidFill>
                  <a:schemeClr val="tx1">
                    <a:lumMod val="65000"/>
                    <a:lumOff val="35000"/>
                  </a:schemeClr>
                </a:solidFill>
                <a:latin typeface="+mn-lt"/>
              </a:rPr>
              <a:t>общий объем выбросов в атмосферу </a:t>
            </a:r>
            <a:r>
              <a:rPr lang="ru-RU" altLang="en-US" sz="1200" kern="1200" dirty="0">
                <a:solidFill>
                  <a:schemeClr val="tx1"/>
                </a:solidFill>
                <a:effectLst/>
                <a:latin typeface="+mn-lt"/>
                <a:ea typeface="+mn-ea"/>
                <a:cs typeface="+mn-cs"/>
              </a:rPr>
              <a:t>н</a:t>
            </a:r>
            <a:r>
              <a:rPr lang="ru-RU" altLang="en-US" dirty="0">
                <a:solidFill>
                  <a:schemeClr val="tx1">
                    <a:lumMod val="65000"/>
                    <a:lumOff val="35000"/>
                  </a:schemeClr>
                </a:solidFill>
                <a:latin typeface="+mn-lt"/>
              </a:rPr>
              <a:t>а </a:t>
            </a:r>
            <a:r>
              <a:rPr lang="ru-RU" altLang="en-US" sz="1400" b="1" dirty="0">
                <a:solidFill>
                  <a:srgbClr val="FF9900"/>
                </a:solidFill>
                <a:latin typeface="Trebuchet MS" panose="020B0603020202020204" pitchFamily="34" charset="0"/>
                <a:cs typeface="Arial" panose="020B0604020202020204" pitchFamily="34" charset="0"/>
              </a:rPr>
              <a:t>37</a:t>
            </a:r>
            <a:r>
              <a:rPr lang="it-IT" sz="1400" b="1" dirty="0">
                <a:solidFill>
                  <a:srgbClr val="FF9900"/>
                </a:solidFill>
                <a:latin typeface="Trebuchet MS" panose="020B0603020202020204" pitchFamily="34" charset="0"/>
                <a:ea typeface="Calibri" panose="020F0502020204030204" pitchFamily="34" charset="0"/>
                <a:cs typeface="Arial" panose="020B0604020202020204" pitchFamily="34" charset="0"/>
              </a:rPr>
              <a:t>%</a:t>
            </a:r>
            <a:r>
              <a:rPr lang="ru-RU" altLang="en-US" dirty="0">
                <a:solidFill>
                  <a:schemeClr val="tx1">
                    <a:lumMod val="65000"/>
                    <a:lumOff val="35000"/>
                  </a:schemeClr>
                </a:solidFill>
                <a:latin typeface="+mn-lt"/>
              </a:rPr>
              <a:t>  уменьшился по сравнению с 2020 г. и составил </a:t>
            </a:r>
            <a:r>
              <a:rPr lang="ru-RU" altLang="en-US" sz="1400" b="1" dirty="0">
                <a:solidFill>
                  <a:srgbClr val="FF9900"/>
                </a:solidFill>
                <a:latin typeface="Trebuchet MS" panose="020B0603020202020204" pitchFamily="34" charset="0"/>
                <a:cs typeface="Arial" panose="020B0604020202020204" pitchFamily="34" charset="0"/>
              </a:rPr>
              <a:t>4,8 тыс. тонн </a:t>
            </a:r>
            <a:r>
              <a:rPr lang="ru-RU" altLang="en-US" sz="1400" b="0" dirty="0">
                <a:solidFill>
                  <a:srgbClr val="FF9900"/>
                </a:solidFill>
                <a:latin typeface="Trebuchet MS" panose="020B0603020202020204" pitchFamily="34" charset="0"/>
                <a:cs typeface="Arial" panose="020B0604020202020204" pitchFamily="34" charset="0"/>
              </a:rPr>
              <a:t>при добыче более 134 млн. БНЭ (</a:t>
            </a:r>
            <a:r>
              <a:rPr lang="en-US" altLang="en-US" sz="1400" b="0" dirty="0">
                <a:solidFill>
                  <a:srgbClr val="FF9900"/>
                </a:solidFill>
                <a:latin typeface="Trebuchet MS" panose="020B0603020202020204" pitchFamily="34" charset="0"/>
                <a:cs typeface="Arial" panose="020B0604020202020204" pitchFamily="34" charset="0"/>
              </a:rPr>
              <a:t>BOE</a:t>
            </a:r>
            <a:r>
              <a:rPr lang="ru-RU" altLang="en-US" sz="1400" b="0" dirty="0">
                <a:solidFill>
                  <a:srgbClr val="FF9900"/>
                </a:solidFill>
                <a:latin typeface="Trebuchet MS" panose="020B0603020202020204" pitchFamily="34" charset="0"/>
                <a:cs typeface="Arial" panose="020B0604020202020204" pitchFamily="34" charset="0"/>
              </a:rPr>
              <a:t>) </a:t>
            </a:r>
          </a:p>
          <a:p>
            <a:pPr marL="171450" indent="-171450">
              <a:buFontTx/>
              <a:buChar char="-"/>
            </a:pPr>
            <a:endParaRPr lang="ru-RU" altLang="en-US" sz="1400" b="1" dirty="0">
              <a:solidFill>
                <a:srgbClr val="FF9900"/>
              </a:solidFill>
              <a:latin typeface="Trebuchet MS" panose="020B0603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u-RU" altLang="en-US" sz="1400" dirty="0">
                <a:solidFill>
                  <a:schemeClr val="tx1">
                    <a:lumMod val="65000"/>
                    <a:lumOff val="35000"/>
                  </a:schemeClr>
                </a:solidFill>
              </a:rPr>
              <a:t>Около </a:t>
            </a:r>
            <a:r>
              <a:rPr lang="ru-RU" altLang="en-US" sz="1400" b="1" dirty="0">
                <a:solidFill>
                  <a:srgbClr val="FF9900"/>
                </a:solidFill>
                <a:latin typeface="Trebuchet MS" panose="020B0603020202020204" pitchFamily="34" charset="0"/>
                <a:cs typeface="Arial" panose="020B0604020202020204" pitchFamily="34" charset="0"/>
              </a:rPr>
              <a:t>90%</a:t>
            </a:r>
            <a:r>
              <a:rPr lang="ru-RU" altLang="en-US" dirty="0">
                <a:solidFill>
                  <a:srgbClr val="FF9900"/>
                </a:solidFill>
                <a:latin typeface="+mn-lt"/>
              </a:rPr>
              <a:t>  </a:t>
            </a:r>
            <a:r>
              <a:rPr lang="ru-RU" altLang="en-US" dirty="0">
                <a:solidFill>
                  <a:schemeClr val="tx1">
                    <a:lumMod val="65000"/>
                    <a:lumOff val="35000"/>
                  </a:schemeClr>
                </a:solidFill>
                <a:latin typeface="+mn-lt"/>
              </a:rPr>
              <a:t>собственных отходов производства и потребления перерабатывается и утилизируется на Эко-Центре – современном комплексе, который </a:t>
            </a:r>
            <a:r>
              <a:rPr lang="ru-RU" sz="1200" dirty="0">
                <a:solidFill>
                  <a:schemeClr val="tx1">
                    <a:lumMod val="50000"/>
                    <a:lumOff val="50000"/>
                  </a:schemeClr>
                </a:solidFill>
              </a:rPr>
              <a:t>соответствует мировым стандартам по повторной переработке и безопасному для окружающей среды захоронению буровых отходов</a:t>
            </a:r>
            <a:r>
              <a:rPr lang="ru-RU" altLang="en-US" dirty="0">
                <a:solidFill>
                  <a:schemeClr val="tx1">
                    <a:lumMod val="65000"/>
                    <a:lumOff val="35000"/>
                  </a:schemeClr>
                </a:solidFill>
                <a:latin typeface="+mn-lt"/>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ru-RU" altLang="en-US" dirty="0">
              <a:solidFill>
                <a:schemeClr val="tx1">
                  <a:lumMod val="65000"/>
                  <a:lumOff val="35000"/>
                </a:schemeClr>
              </a:solidFill>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u-RU" altLang="en-US" dirty="0">
                <a:solidFill>
                  <a:schemeClr val="tx1">
                    <a:lumMod val="65000"/>
                    <a:lumOff val="35000"/>
                  </a:schemeClr>
                </a:solidFill>
                <a:latin typeface="+mn-lt"/>
              </a:rPr>
              <a:t>Внедрена Программа «зеленой трансформации» для достижения углеродной нейтральности и решений проблемы климатических изменений.</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ru-RU" altLang="en-US" dirty="0">
              <a:solidFill>
                <a:schemeClr val="tx1">
                  <a:lumMod val="65000"/>
                  <a:lumOff val="35000"/>
                </a:schemeClr>
              </a:solidFill>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u-RU" altLang="en-US" dirty="0">
                <a:solidFill>
                  <a:schemeClr val="tx1">
                    <a:lumMod val="65000"/>
                    <a:lumOff val="35000"/>
                  </a:schemeClr>
                </a:solidFill>
                <a:latin typeface="+mn-lt"/>
              </a:rPr>
              <a:t>С 2011 года КПО проводит поэтапную оценку состояния биоразнообразия и оценивает воздействие производственной деятельности на животный и растительный мир </a:t>
            </a:r>
            <a:r>
              <a:rPr lang="ru-RU" altLang="en-US" dirty="0" err="1">
                <a:solidFill>
                  <a:schemeClr val="tx1">
                    <a:lumMod val="65000"/>
                    <a:lumOff val="35000"/>
                  </a:schemeClr>
                </a:solidFill>
                <a:latin typeface="+mn-lt"/>
              </a:rPr>
              <a:t>Карачаганакского</a:t>
            </a:r>
            <a:r>
              <a:rPr lang="ru-RU" altLang="en-US" dirty="0">
                <a:solidFill>
                  <a:schemeClr val="tx1">
                    <a:lumMod val="65000"/>
                    <a:lumOff val="35000"/>
                  </a:schemeClr>
                </a:solidFill>
                <a:latin typeface="+mn-lt"/>
              </a:rPr>
              <a:t> месторождения и сопредельных территорий.</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ru-RU" altLang="en-US" dirty="0">
              <a:solidFill>
                <a:schemeClr val="tx1">
                  <a:lumMod val="65000"/>
                  <a:lumOff val="35000"/>
                </a:schemeClr>
              </a:solidFill>
              <a:latin typeface="+mn-lt"/>
            </a:endParaRP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9B1D6860-D1E6-4ADA-9127-34ACE4EA3D7C}" type="slidenum">
              <a:rPr lang="it-IT" smtClean="0"/>
              <a:pPr/>
              <a:t>3</a:t>
            </a:fld>
            <a:endParaRPr lang="en-GB"/>
          </a:p>
        </p:txBody>
      </p:sp>
    </p:spTree>
    <p:extLst>
      <p:ext uri="{BB962C8B-B14F-4D97-AF65-F5344CB8AC3E}">
        <p14:creationId xmlns:p14="http://schemas.microsoft.com/office/powerpoint/2010/main" val="308331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In October 2021, KPO became one of the winners of the III Republican co</a:t>
            </a:r>
            <a:r>
              <a:rPr lang="en-US" sz="1200" b="0" i="0" u="none" strike="noStrike" kern="1200" baseline="0" dirty="0" err="1">
                <a:solidFill>
                  <a:schemeClr val="tx1"/>
                </a:solidFill>
                <a:latin typeface="+mn-lt"/>
                <a:ea typeface="+mn-ea"/>
                <a:cs typeface="+mn-cs"/>
              </a:rPr>
              <a:t>ntest</a:t>
            </a:r>
            <a:r>
              <a:rPr lang="en-GB" sz="1200" b="0" i="0" u="none" strike="noStrike" kern="1200" baseline="0" dirty="0">
                <a:solidFill>
                  <a:schemeClr val="tx1"/>
                </a:solidFill>
                <a:latin typeface="+mn-lt"/>
                <a:ea typeface="+mn-ea"/>
                <a:cs typeface="+mn-cs"/>
              </a:rPr>
              <a:t> "Green Office - 2021". The purpose of the competition is to promote an ecological lifestyle, "green" and low-</a:t>
            </a:r>
            <a:r>
              <a:rPr lang="en-GB" sz="1200" b="0" i="0" u="none" strike="noStrike" kern="1200" baseline="0" dirty="0" err="1">
                <a:solidFill>
                  <a:schemeClr val="tx1"/>
                </a:solidFill>
                <a:latin typeface="+mn-lt"/>
                <a:ea typeface="+mn-ea"/>
                <a:cs typeface="+mn-cs"/>
              </a:rPr>
              <a:t>carbontechnologies</a:t>
            </a:r>
            <a:r>
              <a:rPr lang="en-GB" sz="1200" b="0" i="0" u="none" strike="noStrike" kern="1200" baseline="0" dirty="0">
                <a:solidFill>
                  <a:schemeClr val="tx1"/>
                </a:solidFill>
                <a:latin typeface="+mn-lt"/>
                <a:ea typeface="+mn-ea"/>
                <a:cs typeface="+mn-cs"/>
              </a:rPr>
              <a:t>, improving environmental friendliness, disseminating best practices and technological solutions of best practices, as well as promoting the creation of comfortable working conditions for the formation of a friendly </a:t>
            </a:r>
            <a:r>
              <a:rPr lang="en-GB" sz="1200" b="0" i="0" u="none" strike="noStrike" kern="1200" baseline="0" dirty="0" err="1">
                <a:solidFill>
                  <a:schemeClr val="tx1"/>
                </a:solidFill>
                <a:latin typeface="+mn-lt"/>
                <a:ea typeface="+mn-ea"/>
                <a:cs typeface="+mn-cs"/>
              </a:rPr>
              <a:t>attitudeniya</a:t>
            </a:r>
            <a:r>
              <a:rPr lang="en-GB" sz="1200" b="0" i="0" u="none" strike="noStrike" kern="1200" baseline="0" dirty="0">
                <a:solidFill>
                  <a:schemeClr val="tx1"/>
                </a:solidFill>
                <a:latin typeface="+mn-lt"/>
                <a:ea typeface="+mn-ea"/>
                <a:cs typeface="+mn-cs"/>
              </a:rPr>
              <a:t> to the </a:t>
            </a:r>
            <a:r>
              <a:rPr lang="en-GB" sz="1200" b="0" i="0" u="none" strike="noStrike" kern="1200" baseline="0" dirty="0" err="1">
                <a:solidFill>
                  <a:schemeClr val="tx1"/>
                </a:solidFill>
                <a:latin typeface="+mn-lt"/>
                <a:ea typeface="+mn-ea"/>
                <a:cs typeface="+mn-cs"/>
              </a:rPr>
              <a:t>environment.More</a:t>
            </a:r>
            <a:r>
              <a:rPr lang="en-GB" sz="1200" b="0" i="0" u="none" strike="noStrike" kern="1200" baseline="0" dirty="0">
                <a:solidFill>
                  <a:schemeClr val="tx1"/>
                </a:solidFill>
                <a:latin typeface="+mn-lt"/>
                <a:ea typeface="+mn-ea"/>
                <a:cs typeface="+mn-cs"/>
              </a:rPr>
              <a:t> than 100 organizations from the field of education, healthcare, public authorities, international organizations and representative offices, industrial enterprises, business and shopping </a:t>
            </a:r>
            <a:r>
              <a:rPr lang="en-GB" sz="1200" b="0" i="0" u="none" strike="noStrike" kern="1200" baseline="0" dirty="0" err="1">
                <a:solidFill>
                  <a:schemeClr val="tx1"/>
                </a:solidFill>
                <a:latin typeface="+mn-lt"/>
                <a:ea typeface="+mn-ea"/>
                <a:cs typeface="+mn-cs"/>
              </a:rPr>
              <a:t>centers</a:t>
            </a:r>
            <a:r>
              <a:rPr lang="en-GB" sz="1200" b="0" i="0" u="none" strike="noStrike" kern="1200" baseline="0" dirty="0">
                <a:solidFill>
                  <a:schemeClr val="tx1"/>
                </a:solidFill>
                <a:latin typeface="+mn-lt"/>
                <a:ea typeface="+mn-ea"/>
                <a:cs typeface="+mn-cs"/>
              </a:rPr>
              <a:t>, financial organizations and NGOs took part in the Green Office 2021 competition. As a result of the competition, 30 enterprises became winners in various nominations. KPO was named the winner in the nomination for industrial enterprises.</a:t>
            </a:r>
            <a:endParaRPr lang="ru-RU" sz="1200" b="0" i="0" u="none" strike="noStrike" kern="1200" baseline="0" dirty="0">
              <a:solidFill>
                <a:schemeClr val="tx1"/>
              </a:solidFill>
              <a:latin typeface="+mn-lt"/>
              <a:ea typeface="+mn-ea"/>
              <a:cs typeface="+mn-cs"/>
            </a:endParaRPr>
          </a:p>
          <a:p>
            <a:endParaRPr lang="ru-RU"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December 2021, the results of the republican competition on social responsibility of business "</a:t>
            </a:r>
            <a:r>
              <a:rPr lang="en-GB" sz="1200" b="0" i="0" u="none" strike="noStrike" kern="1200" baseline="0" dirty="0" err="1">
                <a:solidFill>
                  <a:schemeClr val="tx1"/>
                </a:solidFill>
                <a:latin typeface="+mn-lt"/>
                <a:ea typeface="+mn-ea"/>
                <a:cs typeface="+mn-cs"/>
              </a:rPr>
              <a:t>Paryz</a:t>
            </a:r>
            <a:r>
              <a:rPr lang="en-GB" sz="1200" b="0" i="0" u="none" strike="noStrike" kern="1200" baseline="0" dirty="0">
                <a:solidFill>
                  <a:schemeClr val="tx1"/>
                </a:solidFill>
                <a:latin typeface="+mn-lt"/>
                <a:ea typeface="+mn-ea"/>
                <a:cs typeface="+mn-cs"/>
              </a:rPr>
              <a:t>" 2021 were summed up. The "</a:t>
            </a:r>
            <a:r>
              <a:rPr lang="en-GB" sz="1200" b="0" i="0" u="none" strike="noStrike" kern="1200" baseline="0" dirty="0" err="1">
                <a:solidFill>
                  <a:schemeClr val="tx1"/>
                </a:solidFill>
                <a:latin typeface="+mn-lt"/>
                <a:ea typeface="+mn-ea"/>
                <a:cs typeface="+mn-cs"/>
              </a:rPr>
              <a:t>Paryz</a:t>
            </a:r>
            <a:r>
              <a:rPr lang="en-GB" sz="1200" b="0" i="0" u="none" strike="noStrike" kern="1200" baseline="0" dirty="0">
                <a:solidFill>
                  <a:schemeClr val="tx1"/>
                </a:solidFill>
                <a:latin typeface="+mn-lt"/>
                <a:ea typeface="+mn-ea"/>
                <a:cs typeface="+mn-cs"/>
              </a:rPr>
              <a:t>" award is one of the most prestigious awards of the Republic. It is awarded to companies for their contribution to improving the well-being of citizens, active support of social initiatives, care for the environment and creating the best working conditions for their employees. At the same time, the highest award of the competition is awarded to the applicant who has achieved the highest results in the field of corporate social and environmental responsibility.</a:t>
            </a:r>
          </a:p>
          <a:p>
            <a:endParaRPr lang="ru-RU"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KPO received the Grand Prix of the "</a:t>
            </a:r>
            <a:r>
              <a:rPr lang="en-GB" sz="1200" b="0" i="0" u="none" strike="noStrike" kern="1200" baseline="0" dirty="0" err="1">
                <a:solidFill>
                  <a:schemeClr val="tx1"/>
                </a:solidFill>
                <a:latin typeface="+mn-lt"/>
                <a:ea typeface="+mn-ea"/>
                <a:cs typeface="+mn-cs"/>
              </a:rPr>
              <a:t>Paryz</a:t>
            </a:r>
            <a:r>
              <a:rPr lang="en-GB" sz="1200" b="0" i="0" u="none" strike="noStrike" kern="1200" baseline="0" dirty="0">
                <a:solidFill>
                  <a:schemeClr val="tx1"/>
                </a:solidFill>
                <a:latin typeface="+mn-lt"/>
                <a:ea typeface="+mn-ea"/>
                <a:cs typeface="+mn-cs"/>
              </a:rPr>
              <a:t>" competition in the following three nominations at once: "Best socially responsible enterprise", "Best enterprise in the field of </a:t>
            </a:r>
            <a:r>
              <a:rPr lang="en-GB" sz="1200" b="0" i="0" u="none" strike="noStrike" kern="1200" baseline="0" dirty="0" err="1">
                <a:solidFill>
                  <a:schemeClr val="tx1"/>
                </a:solidFill>
                <a:latin typeface="+mn-lt"/>
                <a:ea typeface="+mn-ea"/>
                <a:cs typeface="+mn-cs"/>
              </a:rPr>
              <a:t>labor</a:t>
            </a:r>
            <a:r>
              <a:rPr lang="en-GB" sz="1200" b="0" i="0" u="none" strike="noStrike" kern="1200" baseline="0" dirty="0">
                <a:solidFill>
                  <a:schemeClr val="tx1"/>
                </a:solidFill>
                <a:latin typeface="+mn-lt"/>
                <a:ea typeface="+mn-ea"/>
                <a:cs typeface="+mn-cs"/>
              </a:rPr>
              <a:t> protection" and "For contribution to the environment".</a:t>
            </a:r>
            <a:endParaRPr lang="ru-R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B1D6860-D1E6-4ADA-9127-34ACE4EA3D7C}" type="slidenum">
              <a:rPr lang="it-IT" smtClean="0"/>
              <a:pPr/>
              <a:t>4</a:t>
            </a:fld>
            <a:endParaRPr lang="en-GB"/>
          </a:p>
        </p:txBody>
      </p:sp>
    </p:spTree>
    <p:extLst>
      <p:ext uri="{BB962C8B-B14F-4D97-AF65-F5344CB8AC3E}">
        <p14:creationId xmlns:p14="http://schemas.microsoft.com/office/powerpoint/2010/main" val="278373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With the development of the field and production capacities, as well as with the tightening of the requirements of environmental legislation, the flow and volume of environmental information is constantly growing, therefore, there is an urgent need to introduce digital technologies / tools to effectively manage huge data flows.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would like to take a closer look at some of the most striking examples of the implementation of digitalization projects in KPO.</a:t>
            </a:r>
          </a:p>
          <a:p>
            <a:r>
              <a:rPr lang="ru-RU"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KPO has been implementing, developing and actively using ArcGIS technologies since 2005. For more than 16 years of using ArcGIS KPO, an extensive database has been accumulated and many tools have been developed for working with data.</a:t>
            </a:r>
            <a:r>
              <a:rPr lang="ru-RU"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popularize GIS technologies in KPO and provide a wide range of users with a simple, easy-to-use and effective tool for accessing and working with </a:t>
            </a:r>
            <a:r>
              <a:rPr lang="en-GB" sz="1200" kern="1200" dirty="0" err="1">
                <a:solidFill>
                  <a:schemeClr val="tx1"/>
                </a:solidFill>
                <a:effectLst/>
                <a:latin typeface="+mn-lt"/>
                <a:ea typeface="+mn-ea"/>
                <a:cs typeface="+mn-cs"/>
              </a:rPr>
              <a:t>geodata</a:t>
            </a:r>
            <a:r>
              <a:rPr lang="en-GB" sz="1200" kern="1200" dirty="0">
                <a:solidFill>
                  <a:schemeClr val="tx1"/>
                </a:solidFill>
                <a:effectLst/>
                <a:latin typeface="+mn-lt"/>
                <a:ea typeface="+mn-ea"/>
                <a:cs typeface="+mn-cs"/>
              </a:rPr>
              <a:t>, in 2017, the </a:t>
            </a:r>
            <a:r>
              <a:rPr lang="en-GB" sz="1200" kern="1200" dirty="0" err="1">
                <a:solidFill>
                  <a:schemeClr val="tx1"/>
                </a:solidFill>
                <a:effectLst/>
                <a:latin typeface="+mn-lt"/>
                <a:ea typeface="+mn-ea"/>
                <a:cs typeface="+mn-cs"/>
              </a:rPr>
              <a:t>CoGIS</a:t>
            </a:r>
            <a:r>
              <a:rPr lang="en-GB" sz="1200" kern="1200" dirty="0">
                <a:solidFill>
                  <a:schemeClr val="tx1"/>
                </a:solidFill>
                <a:effectLst/>
                <a:latin typeface="+mn-lt"/>
                <a:ea typeface="+mn-ea"/>
                <a:cs typeface="+mn-cs"/>
              </a:rPr>
              <a:t> web portal and the KPO GIS mobile application based on the ArcGIS core (ESRI) and technologies from </a:t>
            </a:r>
            <a:r>
              <a:rPr lang="en-GB" sz="1200" kern="1200" dirty="0" err="1">
                <a:solidFill>
                  <a:schemeClr val="tx1"/>
                </a:solidFill>
                <a:effectLst/>
                <a:latin typeface="+mn-lt"/>
                <a:ea typeface="+mn-ea"/>
                <a:cs typeface="+mn-cs"/>
              </a:rPr>
              <a:t>DataEast</a:t>
            </a:r>
            <a:r>
              <a:rPr lang="en-GB" sz="1200" kern="1200" dirty="0">
                <a:solidFill>
                  <a:schemeClr val="tx1"/>
                </a:solidFill>
                <a:effectLst/>
                <a:latin typeface="+mn-lt"/>
                <a:ea typeface="+mn-ea"/>
                <a:cs typeface="+mn-cs"/>
              </a:rPr>
              <a:t> were developed and implemented.</a:t>
            </a:r>
          </a:p>
          <a:p>
            <a:r>
              <a:rPr lang="ru-RU"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software package allowed us to take the work with data (collection, storage and processing / analysis) to a new level - users were able to use GIS technologies without the special knowledge and skills that were previously required to work with ArcGIS (ESRI) software.</a:t>
            </a:r>
          </a:p>
          <a:p>
            <a:r>
              <a:rPr lang="ru-RU"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process of developing corporate GIS KPO, it became necessary to use the GIS KPO mobile application in the absence of an Internet connection to the database (work in the field outside the coverage area of mobile GSM networks).</a:t>
            </a:r>
          </a:p>
          <a:p>
            <a:r>
              <a:rPr lang="ru-RU"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Together with the developers of </a:t>
            </a:r>
            <a:r>
              <a:rPr lang="en-GB" sz="1200" kern="1200" dirty="0" err="1">
                <a:solidFill>
                  <a:schemeClr val="tx1"/>
                </a:solidFill>
                <a:effectLst/>
                <a:latin typeface="+mn-lt"/>
                <a:ea typeface="+mn-ea"/>
                <a:cs typeface="+mn-cs"/>
              </a:rPr>
              <a:t>CoGIS</a:t>
            </a:r>
            <a:r>
              <a:rPr lang="en-GB" sz="1200" kern="1200" dirty="0">
                <a:solidFill>
                  <a:schemeClr val="tx1"/>
                </a:solidFill>
                <a:effectLst/>
                <a:latin typeface="+mn-lt"/>
                <a:ea typeface="+mn-ea"/>
                <a:cs typeface="+mn-cs"/>
              </a:rPr>
              <a:t>, we implemented a number of activities that allowed us to introduce innovative solutions and get an updated application with the necessary functionality. The GIS KPO mobile application has a section "Offline maps". Now, when leaving the field, the user can be sure that the planned scope of work will be completed in the proper quality and without wasting time working with a paper map, and upon returning to the office, the collected data will be automatically synchronized with the KPO GIS database.</a:t>
            </a:r>
          </a:p>
          <a:p>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From October 22 to 25, 2019, Moscow hosted the 25th anniversary conference of ESRI in Russia and the CIS, in which KPO took part as a speaker and presented an application for working with offline maps and was called "Automation of building offline maps and collecting data in the absence of Internet using a mobile application. Despite the large number of speakers, it was the KPO report that aroused the greatest interest and wide resonance among GIS users. KPO's speech was attended, among others, by leading developers and executives of DATA+ LLC (an international distributor of </a:t>
            </a:r>
            <a:r>
              <a:rPr lang="en-GB" sz="1200" kern="1200" dirty="0" err="1">
                <a:solidFill>
                  <a:schemeClr val="tx1"/>
                </a:solidFill>
                <a:effectLst/>
                <a:latin typeface="+mn-lt"/>
                <a:ea typeface="+mn-ea"/>
                <a:cs typeface="+mn-cs"/>
              </a:rPr>
              <a:t>geoinformation</a:t>
            </a:r>
            <a:r>
              <a:rPr lang="en-GB" sz="1200" kern="1200" dirty="0">
                <a:solidFill>
                  <a:schemeClr val="tx1"/>
                </a:solidFill>
                <a:effectLst/>
                <a:latin typeface="+mn-lt"/>
                <a:ea typeface="+mn-ea"/>
                <a:cs typeface="+mn-cs"/>
              </a:rPr>
              <a:t> systems of the ESRI family), the organizer of the annual ESRI conference in Russia and the CIS.</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the report, many questions were asked both in the audience and on the </a:t>
            </a:r>
            <a:r>
              <a:rPr lang="en-GB" sz="1200" kern="1200" dirty="0" err="1">
                <a:solidFill>
                  <a:schemeClr val="tx1"/>
                </a:solidFill>
                <a:effectLst/>
                <a:latin typeface="+mn-lt"/>
                <a:ea typeface="+mn-ea"/>
                <a:cs typeface="+mn-cs"/>
              </a:rPr>
              <a:t>sidelines</a:t>
            </a:r>
            <a:r>
              <a:rPr lang="en-GB" sz="1200" kern="1200" dirty="0">
                <a:solidFill>
                  <a:schemeClr val="tx1"/>
                </a:solidFill>
                <a:effectLst/>
                <a:latin typeface="+mn-lt"/>
                <a:ea typeface="+mn-ea"/>
                <a:cs typeface="+mn-cs"/>
              </a:rPr>
              <a:t>, which we answered with pleasure.</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9B1D6860-D1E6-4ADA-9127-34ACE4EA3D7C}" type="slidenum">
              <a:rPr lang="it-IT" smtClean="0"/>
              <a:pPr/>
              <a:t>5</a:t>
            </a:fld>
            <a:endParaRPr lang="en-GB"/>
          </a:p>
        </p:txBody>
      </p:sp>
    </p:spTree>
    <p:extLst>
      <p:ext uri="{BB962C8B-B14F-4D97-AF65-F5344CB8AC3E}">
        <p14:creationId xmlns:p14="http://schemas.microsoft.com/office/powerpoint/2010/main" val="420326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On the basis of the KPO corporate GIS, a subsystem was created for online transmission of KPO EMS data to the territorial subdivision of the authorized body in the field of environmental protection (DE for WKO)</a:t>
            </a:r>
          </a:p>
        </p:txBody>
      </p:sp>
      <p:sp>
        <p:nvSpPr>
          <p:cNvPr id="4" name="Slide Number Placeholder 3"/>
          <p:cNvSpPr>
            <a:spLocks noGrp="1"/>
          </p:cNvSpPr>
          <p:nvPr>
            <p:ph type="sldNum" sz="quarter" idx="5"/>
          </p:nvPr>
        </p:nvSpPr>
        <p:spPr/>
        <p:txBody>
          <a:bodyPr/>
          <a:lstStyle/>
          <a:p>
            <a:fld id="{9B1D6860-D1E6-4ADA-9127-34ACE4EA3D7C}" type="slidenum">
              <a:rPr lang="it-IT" smtClean="0"/>
              <a:pPr/>
              <a:t>6</a:t>
            </a:fld>
            <a:endParaRPr lang="en-GB"/>
          </a:p>
        </p:txBody>
      </p:sp>
    </p:spTree>
    <p:extLst>
      <p:ext uri="{BB962C8B-B14F-4D97-AF65-F5344CB8AC3E}">
        <p14:creationId xmlns:p14="http://schemas.microsoft.com/office/powerpoint/2010/main" val="2383104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ru-RU" sz="1200" dirty="0">
                <a:solidFill>
                  <a:schemeClr val="tx2"/>
                </a:solidFill>
              </a:rPr>
              <a:t>Электронная система </a:t>
            </a:r>
            <a:r>
              <a:rPr lang="en-US" sz="1200" dirty="0">
                <a:solidFill>
                  <a:schemeClr val="tx2"/>
                </a:solidFill>
                <a:hlinkClick r:id="rId3"/>
              </a:rPr>
              <a:t>http://envar/</a:t>
            </a:r>
            <a:r>
              <a:rPr lang="en-US" sz="1200" dirty="0">
                <a:solidFill>
                  <a:schemeClr val="tx2"/>
                </a:solidFill>
              </a:rPr>
              <a:t> </a:t>
            </a:r>
            <a:r>
              <a:rPr lang="ru-RU" sz="1200" dirty="0">
                <a:solidFill>
                  <a:schemeClr val="tx2"/>
                </a:solidFill>
              </a:rPr>
              <a:t>позволяет управлять реестрами экологических аспектов 23 подразделений КПО и на их основе в автоматическом режиме выявлять наиболее значимые экологические аспекты. </a:t>
            </a:r>
          </a:p>
          <a:p>
            <a:pPr marL="0" indent="0">
              <a:buNone/>
            </a:pPr>
            <a:endParaRPr lang="ru-RU" sz="1400" dirty="0">
              <a:solidFill>
                <a:schemeClr val="tx2"/>
              </a:solidFill>
            </a:endParaRPr>
          </a:p>
          <a:p>
            <a:pPr marL="0" indent="0">
              <a:buNone/>
            </a:pPr>
            <a:r>
              <a:rPr lang="ru-RU" sz="1200" dirty="0">
                <a:solidFill>
                  <a:schemeClr val="tx2"/>
                </a:solidFill>
              </a:rPr>
              <a:t>Реестр каждого подразделения утверждается менеджером и каждый сотрудник КПО имеет доступ ко всем реестрам в электронной системе.</a:t>
            </a:r>
          </a:p>
          <a:p>
            <a:pPr marL="0" indent="0">
              <a:buNone/>
            </a:pPr>
            <a:endParaRPr lang="ru-RU" sz="1200" dirty="0">
              <a:solidFill>
                <a:schemeClr val="tx2"/>
              </a:solidFill>
            </a:endParaRPr>
          </a:p>
          <a:p>
            <a:pPr marL="0" indent="0">
              <a:buNone/>
            </a:pPr>
            <a:r>
              <a:rPr lang="ru-RU" sz="1200" dirty="0">
                <a:solidFill>
                  <a:schemeClr val="tx2"/>
                </a:solidFill>
              </a:rPr>
              <a:t>КПО ежегодно пересматривает реестры экологических аспектов и в отношении значимых аспектов определяются дополнительные меры контроля.</a:t>
            </a:r>
            <a:endParaRPr lang="en-GB" sz="1200" dirty="0">
              <a:solidFill>
                <a:schemeClr val="tx2"/>
              </a:solidFill>
            </a:endParaRPr>
          </a:p>
          <a:p>
            <a:pPr marL="0" indent="0">
              <a:buFontTx/>
              <a:buNone/>
            </a:pPr>
            <a:endParaRPr lang="ru-RU" sz="1200" b="1" dirty="0">
              <a:solidFill>
                <a:schemeClr val="tx2"/>
              </a:solidFill>
            </a:endParaRPr>
          </a:p>
          <a:p>
            <a:pPr marL="0" indent="0">
              <a:buFontTx/>
              <a:buNone/>
            </a:pPr>
            <a:r>
              <a:rPr lang="ru-RU" sz="1200" b="1" dirty="0">
                <a:solidFill>
                  <a:schemeClr val="tx2"/>
                </a:solidFill>
              </a:rPr>
              <a:t>Значимые экологические аспекты КПО</a:t>
            </a:r>
          </a:p>
          <a:p>
            <a:pPr marL="0" indent="0">
              <a:buFontTx/>
              <a:buNone/>
            </a:pPr>
            <a:endParaRPr lang="ru-RU" sz="1200" b="1" dirty="0">
              <a:solidFill>
                <a:schemeClr val="tx2"/>
              </a:solidFill>
            </a:endParaRPr>
          </a:p>
          <a:p>
            <a:pPr>
              <a:buFont typeface="Wingdings" panose="05000000000000000000" pitchFamily="2" charset="2"/>
              <a:buChar char="§"/>
            </a:pPr>
            <a:r>
              <a:rPr lang="ru-RU" sz="1200" dirty="0">
                <a:solidFill>
                  <a:schemeClr val="tx2"/>
                </a:solidFill>
              </a:rPr>
              <a:t>Выбросы загрязняющих веществ и парниковых газов;</a:t>
            </a:r>
          </a:p>
          <a:p>
            <a:pPr>
              <a:buFont typeface="Wingdings" panose="05000000000000000000" pitchFamily="2" charset="2"/>
              <a:buChar char="§"/>
            </a:pPr>
            <a:r>
              <a:rPr lang="ru-RU" sz="1200" dirty="0">
                <a:solidFill>
                  <a:schemeClr val="tx2"/>
                </a:solidFill>
              </a:rPr>
              <a:t>Образование и управление отходами;</a:t>
            </a:r>
          </a:p>
          <a:p>
            <a:pPr>
              <a:buFont typeface="Wingdings" panose="05000000000000000000" pitchFamily="2" charset="2"/>
              <a:buChar char="§"/>
            </a:pPr>
            <a:r>
              <a:rPr lang="ru-RU" sz="1200" dirty="0">
                <a:solidFill>
                  <a:schemeClr val="tx2"/>
                </a:solidFill>
              </a:rPr>
              <a:t>Образование и отведение сточных вод;</a:t>
            </a:r>
          </a:p>
          <a:p>
            <a:pPr>
              <a:buFont typeface="Wingdings" panose="05000000000000000000" pitchFamily="2" charset="2"/>
              <a:buChar char="§"/>
            </a:pPr>
            <a:r>
              <a:rPr lang="ru-RU" sz="1200" dirty="0">
                <a:solidFill>
                  <a:schemeClr val="tx2"/>
                </a:solidFill>
              </a:rPr>
              <a:t>Потребление природных ресурсов;</a:t>
            </a:r>
          </a:p>
          <a:p>
            <a:pPr>
              <a:buFont typeface="Wingdings" panose="05000000000000000000" pitchFamily="2" charset="2"/>
              <a:buChar char="§"/>
            </a:pPr>
            <a:r>
              <a:rPr lang="ru-RU" sz="1200" dirty="0">
                <a:solidFill>
                  <a:schemeClr val="tx2"/>
                </a:solidFill>
              </a:rPr>
              <a:t>Возможные разливы углеводородов.</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9B1D6860-D1E6-4ADA-9127-34ACE4EA3D7C}" type="slidenum">
              <a:rPr lang="it-IT" smtClean="0"/>
              <a:pPr/>
              <a:t>7</a:t>
            </a:fld>
            <a:endParaRPr lang="en-GB"/>
          </a:p>
        </p:txBody>
      </p:sp>
    </p:spTree>
    <p:extLst>
      <p:ext uri="{BB962C8B-B14F-4D97-AF65-F5344CB8AC3E}">
        <p14:creationId xmlns:p14="http://schemas.microsoft.com/office/powerpoint/2010/main" val="1193996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ru-RU" dirty="0"/>
              <a:t>В процессе реализации</a:t>
            </a:r>
            <a:endParaRPr lang="en-GB" dirty="0"/>
          </a:p>
        </p:txBody>
      </p:sp>
      <p:sp>
        <p:nvSpPr>
          <p:cNvPr id="4" name="Slide Number Placeholder 3"/>
          <p:cNvSpPr>
            <a:spLocks noGrp="1"/>
          </p:cNvSpPr>
          <p:nvPr>
            <p:ph type="sldNum" sz="quarter" idx="5"/>
          </p:nvPr>
        </p:nvSpPr>
        <p:spPr/>
        <p:txBody>
          <a:bodyPr/>
          <a:lstStyle/>
          <a:p>
            <a:fld id="{9B1D6860-D1E6-4ADA-9127-34ACE4EA3D7C}" type="slidenum">
              <a:rPr lang="it-IT" smtClean="0"/>
              <a:pPr/>
              <a:t>8</a:t>
            </a:fld>
            <a:endParaRPr lang="en-GB"/>
          </a:p>
        </p:txBody>
      </p:sp>
    </p:spTree>
    <p:extLst>
      <p:ext uri="{BB962C8B-B14F-4D97-AF65-F5344CB8AC3E}">
        <p14:creationId xmlns:p14="http://schemas.microsoft.com/office/powerpoint/2010/main" val="790470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Gener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7"/>
          <a:stretch/>
        </p:blipFill>
        <p:spPr>
          <a:xfrm>
            <a:off x="-1" y="-19050"/>
            <a:ext cx="12201525" cy="6877050"/>
          </a:xfrm>
          <a:prstGeom prst="rect">
            <a:avLst/>
          </a:prstGeom>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613037" y="4440031"/>
            <a:ext cx="9144000" cy="514350"/>
          </a:xfrm>
          <a:noFill/>
        </p:spPr>
        <p:txBody>
          <a:bodyPr anchor="b">
            <a:normAutofit/>
          </a:bodyPr>
          <a:lstStyle>
            <a:lvl1pPr algn="l">
              <a:defRPr lang="it-IT" sz="3600" b="1" kern="1200" dirty="0">
                <a:solidFill>
                  <a:srgbClr val="FFFFFF"/>
                </a:solidFill>
                <a:latin typeface="Bahnschrift SemiBold"/>
                <a:ea typeface="+mj-ea"/>
                <a:cs typeface="+mj-cs"/>
              </a:defRPr>
            </a:lvl1pPr>
          </a:lstStyle>
          <a:p>
            <a:r>
              <a:rPr lang="it-IT" dirty="0"/>
              <a:t>Karachaganak Petroleum Operating</a:t>
            </a:r>
          </a:p>
        </p:txBody>
      </p:sp>
      <p:sp>
        <p:nvSpPr>
          <p:cNvPr id="3" name="Segnaposto contenuto 2"/>
          <p:cNvSpPr>
            <a:spLocks noGrp="1"/>
          </p:cNvSpPr>
          <p:nvPr>
            <p:ph sz="quarter" idx="10"/>
          </p:nvPr>
        </p:nvSpPr>
        <p:spPr>
          <a:xfrm>
            <a:off x="613037" y="5067375"/>
            <a:ext cx="9144000" cy="474662"/>
          </a:xfrm>
        </p:spPr>
        <p:txBody>
          <a:bodyPr>
            <a:noAutofit/>
          </a:bodyPr>
          <a:lstStyle>
            <a:lvl1pPr marL="0" indent="0">
              <a:buFontTx/>
              <a:buNone/>
              <a:defRPr sz="2800" b="0" i="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Modifica gli stili del testo dello schema</a:t>
            </a:r>
          </a:p>
        </p:txBody>
      </p:sp>
      <p:sp>
        <p:nvSpPr>
          <p:cNvPr id="20" name="Rectangle 19"/>
          <p:cNvSpPr/>
          <p:nvPr userDrawn="1"/>
        </p:nvSpPr>
        <p:spPr>
          <a:xfrm>
            <a:off x="-1" y="5755772"/>
            <a:ext cx="8089643" cy="126852"/>
          </a:xfrm>
          <a:prstGeom prst="rect">
            <a:avLst/>
          </a:prstGeom>
          <a:solidFill>
            <a:srgbClr val="FBD741">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22" name="Sottotitolo 2"/>
          <p:cNvSpPr>
            <a:spLocks noGrp="1"/>
          </p:cNvSpPr>
          <p:nvPr>
            <p:ph type="subTitle" idx="1"/>
          </p:nvPr>
        </p:nvSpPr>
        <p:spPr>
          <a:xfrm>
            <a:off x="613037" y="6130895"/>
            <a:ext cx="9144000" cy="545419"/>
          </a:xfrm>
        </p:spPr>
        <p:txBody>
          <a:bodyPr>
            <a:normAutofit/>
          </a:bodyPr>
          <a:lstStyle>
            <a:lvl1pPr marL="0" indent="0" algn="l">
              <a:buNone/>
              <a:defRPr sz="1800">
                <a:solidFill>
                  <a:srgbClr val="FFD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2" name="Rectangle 1"/>
          <p:cNvSpPr/>
          <p:nvPr userDrawn="1"/>
        </p:nvSpPr>
        <p:spPr>
          <a:xfrm>
            <a:off x="8227298" y="5480963"/>
            <a:ext cx="1575624" cy="369332"/>
          </a:xfrm>
          <a:prstGeom prst="rect">
            <a:avLst/>
          </a:prstGeom>
        </p:spPr>
        <p:txBody>
          <a:bodyPr wrap="none">
            <a:spAutoFit/>
          </a:bodyPr>
          <a:lstStyle/>
          <a:p>
            <a:r>
              <a:rPr lang="it-IT" dirty="0">
                <a:solidFill>
                  <a:schemeClr val="bg1"/>
                </a:solidFill>
              </a:rPr>
              <a:t>CONFIDENTIAL</a:t>
            </a:r>
            <a:endParaRPr lang="en-GB" dirty="0">
              <a:solidFill>
                <a:schemeClr val="bg1"/>
              </a:solidFill>
            </a:endParaRPr>
          </a:p>
        </p:txBody>
      </p:sp>
      <p:sp>
        <p:nvSpPr>
          <p:cNvPr id="4" name="Rectangle 3"/>
          <p:cNvSpPr/>
          <p:nvPr userDrawn="1"/>
        </p:nvSpPr>
        <p:spPr>
          <a:xfrm>
            <a:off x="613037" y="5707817"/>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Tree>
    <p:extLst>
      <p:ext uri="{BB962C8B-B14F-4D97-AF65-F5344CB8AC3E}">
        <p14:creationId xmlns:p14="http://schemas.microsoft.com/office/powerpoint/2010/main" val="411162453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 2 blocks separate titles and line split">
    <p:spTree>
      <p:nvGrpSpPr>
        <p:cNvPr id="1" name=""/>
        <p:cNvGrpSpPr/>
        <p:nvPr/>
      </p:nvGrpSpPr>
      <p:grpSpPr>
        <a:xfrm>
          <a:off x="0" y="0"/>
          <a:ext cx="0" cy="0"/>
          <a:chOff x="0" y="0"/>
          <a:chExt cx="0" cy="0"/>
        </a:xfrm>
      </p:grpSpPr>
      <p:sp>
        <p:nvSpPr>
          <p:cNvPr id="4" name="Segnaposto contenuto 3"/>
          <p:cNvSpPr>
            <a:spLocks noGrp="1"/>
          </p:cNvSpPr>
          <p:nvPr>
            <p:ph sz="half" idx="2" hasCustomPrompt="1"/>
          </p:nvPr>
        </p:nvSpPr>
        <p:spPr>
          <a:xfrm>
            <a:off x="715992" y="2113472"/>
            <a:ext cx="5167223" cy="4076191"/>
          </a:xfrm>
        </p:spPr>
        <p:txBody>
          <a:bodyPr>
            <a:normAutofit/>
          </a:bodyPr>
          <a:lstStyle>
            <a:lvl1pPr>
              <a:defRPr sz="2400">
                <a:latin typeface="+mn-lt"/>
              </a:defRPr>
            </a:lvl1pPr>
            <a:lvl2pPr marL="742932" indent="-285744">
              <a:buClr>
                <a:srgbClr val="01B1C9"/>
              </a:buClr>
              <a:defRPr lang="it-IT" sz="2000" i="1" kern="1200" dirty="0">
                <a:solidFill>
                  <a:schemeClr val="tx1"/>
                </a:solidFill>
                <a:latin typeface="+mn-lt"/>
                <a:ea typeface="+mn-ea"/>
                <a:cs typeface="+mn-cs"/>
              </a:defRPr>
            </a:lvl2pPr>
            <a:lvl3pPr>
              <a:defRPr sz="1800">
                <a:latin typeface="+mn-lt"/>
              </a:defRPr>
            </a:lvl3pPr>
            <a:lvl4pPr>
              <a:defRPr sz="1600">
                <a:latin typeface="+mn-lt"/>
              </a:defRPr>
            </a:lvl4pPr>
            <a:lvl5pPr>
              <a:defRPr sz="1600">
                <a:latin typeface="+mn-lt"/>
              </a:defRPr>
            </a:lvl5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6" name="Segnaposto contenuto 5"/>
          <p:cNvSpPr>
            <a:spLocks noGrp="1"/>
          </p:cNvSpPr>
          <p:nvPr>
            <p:ph sz="quarter" idx="4" hasCustomPrompt="1"/>
          </p:nvPr>
        </p:nvSpPr>
        <p:spPr>
          <a:xfrm>
            <a:off x="6206400" y="2113472"/>
            <a:ext cx="5259380" cy="4076191"/>
          </a:xfrm>
        </p:spPr>
        <p:txBody>
          <a:bodyPr/>
          <a:lstStyle>
            <a:lvl2pPr marL="742932" indent="-285744">
              <a:buClr>
                <a:srgbClr val="01B1C9"/>
              </a:buClr>
              <a:defRPr lang="it-IT" sz="2000" i="1" kern="1200" dirty="0">
                <a:solidFill>
                  <a:schemeClr val="tx1"/>
                </a:solidFill>
                <a:latin typeface="+mn-lt"/>
                <a:ea typeface="+mn-ea"/>
                <a:cs typeface="+mn-cs"/>
              </a:defRPr>
            </a:lvl2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9" name="Segnaposto numero diapositiva 8"/>
          <p:cNvSpPr>
            <a:spLocks noGrp="1"/>
          </p:cNvSpPr>
          <p:nvPr>
            <p:ph type="sldNum" sz="quarter" idx="12"/>
          </p:nvPr>
        </p:nvSpPr>
        <p:spPr>
          <a:xfrm>
            <a:off x="24573" y="6359288"/>
            <a:ext cx="616226" cy="332474"/>
          </a:xfrm>
          <a:prstGeom prst="rect">
            <a:avLst/>
          </a:prstGeom>
        </p:spPr>
        <p:txBody>
          <a:bodyPr/>
          <a:lstStyle/>
          <a:p>
            <a:fld id="{707872E8-939B-41AC-B617-4CE710FB602C}" type="slidenum">
              <a:rPr lang="it-IT" smtClean="0"/>
              <a:pPr/>
              <a:t>‹#›</a:t>
            </a:fld>
            <a:endParaRPr lang="it-IT"/>
          </a:p>
        </p:txBody>
      </p:sp>
      <p:sp>
        <p:nvSpPr>
          <p:cNvPr id="10" name="Titolo 9"/>
          <p:cNvSpPr>
            <a:spLocks noGrp="1"/>
          </p:cNvSpPr>
          <p:nvPr>
            <p:ph type="title" hasCustomPrompt="1"/>
          </p:nvPr>
        </p:nvSpPr>
        <p:spPr/>
        <p:txBody>
          <a:bodyPr/>
          <a:lstStyle/>
          <a:p>
            <a:r>
              <a:rPr lang="it-IT" dirty="0"/>
              <a:t>Click to change the title style</a:t>
            </a:r>
          </a:p>
        </p:txBody>
      </p:sp>
      <p:sp>
        <p:nvSpPr>
          <p:cNvPr id="5" name="Segnaposto testo 4"/>
          <p:cNvSpPr>
            <a:spLocks noGrp="1"/>
          </p:cNvSpPr>
          <p:nvPr>
            <p:ph type="body" sz="quarter" idx="13"/>
          </p:nvPr>
        </p:nvSpPr>
        <p:spPr>
          <a:xfrm>
            <a:off x="723840" y="1309358"/>
            <a:ext cx="5159375" cy="541338"/>
          </a:xfrm>
        </p:spPr>
        <p:txBody>
          <a:bodyPr/>
          <a:lstStyle>
            <a:lvl1pPr marL="0" indent="180975" algn="ctr">
              <a:lnSpc>
                <a:spcPct val="100000"/>
              </a:lnSpc>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3" name="Segnaposto testo 12"/>
          <p:cNvSpPr>
            <a:spLocks noGrp="1"/>
          </p:cNvSpPr>
          <p:nvPr>
            <p:ph type="body" sz="quarter" idx="14"/>
          </p:nvPr>
        </p:nvSpPr>
        <p:spPr>
          <a:xfrm>
            <a:off x="6207124" y="1309688"/>
            <a:ext cx="5258656" cy="541337"/>
          </a:xfrm>
        </p:spPr>
        <p:txBody>
          <a:bodyPr>
            <a:normAutofit/>
          </a:bodyPr>
          <a:lstStyle>
            <a:lvl1pPr marL="0" indent="0" algn="ctr">
              <a:buNone/>
              <a:defRPr sz="1800" b="1" i="0">
                <a:solidFill>
                  <a:schemeClr val="tx1"/>
                </a:solidFill>
              </a:defRPr>
            </a:lvl1pPr>
          </a:lstStyle>
          <a:p>
            <a:pPr lvl="0"/>
            <a:r>
              <a:rPr lang="it-IT" dirty="0"/>
              <a:t>Modifica gli stili del testo</a:t>
            </a:r>
          </a:p>
        </p:txBody>
      </p:sp>
      <p:cxnSp>
        <p:nvCxnSpPr>
          <p:cNvPr id="11" name="Connettore 1 11"/>
          <p:cNvCxnSpPr/>
          <p:nvPr userDrawn="1"/>
        </p:nvCxnSpPr>
        <p:spPr>
          <a:xfrm>
            <a:off x="6056212" y="1426518"/>
            <a:ext cx="0" cy="4680000"/>
          </a:xfrm>
          <a:prstGeom prst="line">
            <a:avLst/>
          </a:prstGeom>
          <a:ln w="38100">
            <a:solidFill>
              <a:srgbClr val="C6C6C6"/>
            </a:solidFill>
          </a:ln>
        </p:spPr>
        <p:style>
          <a:lnRef idx="1">
            <a:schemeClr val="accent1"/>
          </a:lnRef>
          <a:fillRef idx="0">
            <a:schemeClr val="accent1"/>
          </a:fillRef>
          <a:effectRef idx="0">
            <a:schemeClr val="accent1"/>
          </a:effectRef>
          <a:fontRef idx="minor">
            <a:schemeClr val="tx1"/>
          </a:fontRef>
        </p:style>
      </p:cxnSp>
      <p:sp>
        <p:nvSpPr>
          <p:cNvPr id="2" name="Segnaposto piè di pagina 1"/>
          <p:cNvSpPr>
            <a:spLocks noGrp="1"/>
          </p:cNvSpPr>
          <p:nvPr>
            <p:ph type="ftr" sz="quarter" idx="15"/>
          </p:nvPr>
        </p:nvSpPr>
        <p:spPr>
          <a:xfrm>
            <a:off x="7210" y="6430600"/>
            <a:ext cx="12015457" cy="332474"/>
          </a:xfrm>
          <a:prstGeom prst="rect">
            <a:avLst/>
          </a:prstGeom>
        </p:spPr>
        <p:txBody>
          <a:bodyPr/>
          <a:lstStyle/>
          <a:p>
            <a:r>
              <a:rPr lang="it-IT"/>
              <a:t>Event@DD MMM YYYY                                                                                                                                                                                      CONFIDENTIAL                                                                                                                                                                     © 2020 Karachaganak Petroleum Operating b.v</a:t>
            </a:r>
            <a:endParaRPr lang="it-IT" dirty="0"/>
          </a:p>
        </p:txBody>
      </p:sp>
    </p:spTree>
    <p:extLst>
      <p:ext uri="{BB962C8B-B14F-4D97-AF65-F5344CB8AC3E}">
        <p14:creationId xmlns:p14="http://schemas.microsoft.com/office/powerpoint/2010/main" val="210838517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 2 blocks seperate titles NO line split">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p:spPr>
        <p:txBody>
          <a:bodyPr>
            <a:normAutofit/>
          </a:bodyPr>
          <a:lstStyle>
            <a:lvl1pPr>
              <a:defRPr sz="2400">
                <a:latin typeface="+mn-lt"/>
              </a:defRPr>
            </a:lvl1pPr>
            <a:lvl2pPr marL="742932" indent="-285744">
              <a:defRPr lang="it-IT" sz="2000" i="1" kern="1200" dirty="0">
                <a:solidFill>
                  <a:schemeClr val="tx1"/>
                </a:solidFill>
                <a:latin typeface="+mn-lt"/>
                <a:ea typeface="+mn-ea"/>
                <a:cs typeface="+mn-cs"/>
              </a:defRPr>
            </a:lvl2pPr>
            <a:lvl3pPr>
              <a:defRPr sz="1800">
                <a:latin typeface="+mn-lt"/>
              </a:defRPr>
            </a:lvl3pPr>
            <a:lvl4pPr>
              <a:defRPr sz="1600">
                <a:latin typeface="+mn-lt"/>
              </a:defRPr>
            </a:lvl4pPr>
            <a:lvl5pPr>
              <a:defRPr sz="1600">
                <a:latin typeface="+mn-lt"/>
              </a:defRPr>
            </a:lvl5pPr>
          </a:lstStyle>
          <a:p>
            <a:pPr lvl="0"/>
            <a:r>
              <a:rPr lang="it-IT" dirty="0"/>
              <a:t>Modifica gli stili del testo dello schema</a:t>
            </a:r>
          </a:p>
          <a:p>
            <a:pPr marL="742932" lvl="1" indent="-285744" algn="l" defTabSz="914377" rtl="0" eaLnBrk="1" latinLnBrk="0" hangingPunct="1">
              <a:spcBef>
                <a:spcPct val="20000"/>
              </a:spcBef>
              <a:buClr>
                <a:srgbClr val="01B1C9"/>
              </a:buClr>
              <a:buFont typeface="Arial" pitchFamily="34" charset="0"/>
              <a:buChar char="•"/>
            </a:pPr>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contenuto 5"/>
          <p:cNvSpPr>
            <a:spLocks noGrp="1"/>
          </p:cNvSpPr>
          <p:nvPr>
            <p:ph sz="quarter" idx="4"/>
          </p:nvPr>
        </p:nvSpPr>
        <p:spPr>
          <a:xfrm>
            <a:off x="6206400" y="2113472"/>
            <a:ext cx="5259380" cy="4076191"/>
          </a:xfrm>
        </p:spPr>
        <p:txBody>
          <a:bodyPr/>
          <a:lstStyle>
            <a:lvl2pPr marL="742932" indent="-285744">
              <a:defRPr lang="it-IT" sz="2000" i="1" kern="1200" dirty="0">
                <a:solidFill>
                  <a:schemeClr val="tx1"/>
                </a:solidFill>
                <a:latin typeface="+mn-lt"/>
                <a:ea typeface="+mn-ea"/>
                <a:cs typeface="+mn-cs"/>
              </a:defRPr>
            </a:lvl2pPr>
          </a:lstStyle>
          <a:p>
            <a:pPr lvl="0"/>
            <a:r>
              <a:rPr lang="it-IT" dirty="0"/>
              <a:t>Modifica gli stili del testo dello schema</a:t>
            </a:r>
          </a:p>
          <a:p>
            <a:pPr marL="742932" lvl="1" indent="-285744" algn="l" defTabSz="914377" rtl="0" eaLnBrk="1" latinLnBrk="0" hangingPunct="1">
              <a:spcBef>
                <a:spcPct val="20000"/>
              </a:spcBef>
              <a:buClr>
                <a:srgbClr val="01B1C9"/>
              </a:buClr>
              <a:buFont typeface="Arial" pitchFamily="34" charset="0"/>
              <a:buChar char="•"/>
            </a:pPr>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a:xfrm>
            <a:off x="24573" y="6359288"/>
            <a:ext cx="616226" cy="332474"/>
          </a:xfrm>
          <a:prstGeom prst="rect">
            <a:avLst/>
          </a:prstGeom>
        </p:spPr>
        <p:txBody>
          <a:bodyPr/>
          <a:lstStyle/>
          <a:p>
            <a:fld id="{707872E8-939B-41AC-B617-4CE710FB602C}" type="slidenum">
              <a:rPr lang="it-IT" smtClean="0"/>
              <a:pPr/>
              <a:t>‹#›</a:t>
            </a:fld>
            <a:endParaRPr lang="it-IT"/>
          </a:p>
        </p:txBody>
      </p:sp>
      <p:sp>
        <p:nvSpPr>
          <p:cNvPr id="10" name="Titolo 9"/>
          <p:cNvSpPr>
            <a:spLocks noGrp="1"/>
          </p:cNvSpPr>
          <p:nvPr>
            <p:ph type="title" hasCustomPrompt="1"/>
          </p:nvPr>
        </p:nvSpPr>
        <p:spPr/>
        <p:txBody>
          <a:bodyPr/>
          <a:lstStyle/>
          <a:p>
            <a:r>
              <a:rPr lang="it-IT" dirty="0"/>
              <a:t>Click to change the title style</a:t>
            </a:r>
          </a:p>
        </p:txBody>
      </p:sp>
      <p:sp>
        <p:nvSpPr>
          <p:cNvPr id="5" name="Segnaposto testo 4"/>
          <p:cNvSpPr>
            <a:spLocks noGrp="1"/>
          </p:cNvSpPr>
          <p:nvPr>
            <p:ph type="body" sz="quarter" idx="13"/>
          </p:nvPr>
        </p:nvSpPr>
        <p:spPr>
          <a:xfrm>
            <a:off x="723840" y="1309358"/>
            <a:ext cx="5159375" cy="541338"/>
          </a:xfrm>
        </p:spPr>
        <p:txBody>
          <a:bodyPr/>
          <a:lstStyle>
            <a:lvl1pPr marL="0" indent="180975" algn="ctr">
              <a:lnSpc>
                <a:spcPct val="100000"/>
              </a:lnSpc>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3" name="Segnaposto testo 12"/>
          <p:cNvSpPr>
            <a:spLocks noGrp="1"/>
          </p:cNvSpPr>
          <p:nvPr>
            <p:ph type="body" sz="quarter" idx="14"/>
          </p:nvPr>
        </p:nvSpPr>
        <p:spPr>
          <a:xfrm>
            <a:off x="6207124" y="1309688"/>
            <a:ext cx="5258656" cy="541337"/>
          </a:xfrm>
        </p:spPr>
        <p:txBody>
          <a:bodyPr>
            <a:normAutofit/>
          </a:bodyPr>
          <a:lstStyle>
            <a:lvl1pPr marL="0" indent="0" algn="ctr">
              <a:buNone/>
              <a:defRPr sz="1800" b="1" i="0">
                <a:solidFill>
                  <a:schemeClr val="tx1"/>
                </a:solidFill>
              </a:defRPr>
            </a:lvl1pPr>
          </a:lstStyle>
          <a:p>
            <a:pPr lvl="0"/>
            <a:r>
              <a:rPr lang="it-IT" dirty="0"/>
              <a:t>Modifica gli stili del testo</a:t>
            </a:r>
          </a:p>
        </p:txBody>
      </p:sp>
      <p:sp>
        <p:nvSpPr>
          <p:cNvPr id="2" name="Segnaposto piè di pagina 1"/>
          <p:cNvSpPr>
            <a:spLocks noGrp="1"/>
          </p:cNvSpPr>
          <p:nvPr>
            <p:ph type="ftr" sz="quarter" idx="15"/>
          </p:nvPr>
        </p:nvSpPr>
        <p:spPr>
          <a:xfrm>
            <a:off x="7210" y="6430600"/>
            <a:ext cx="12015457" cy="332474"/>
          </a:xfrm>
          <a:prstGeom prst="rect">
            <a:avLst/>
          </a:prstGeom>
        </p:spPr>
        <p:txBody>
          <a:bodyPr/>
          <a:lstStyle/>
          <a:p>
            <a:r>
              <a:rPr lang="it-IT"/>
              <a:t>Event@DD MMM YYYY                                                                                                                                                                                      CONFIDENTIAL                                                                                                                                                                     © 2020 Karachaganak Petroleum Operating b.v</a:t>
            </a:r>
            <a:endParaRPr lang="it-IT" dirty="0"/>
          </a:p>
        </p:txBody>
      </p:sp>
    </p:spTree>
    <p:extLst>
      <p:ext uri="{BB962C8B-B14F-4D97-AF65-F5344CB8AC3E}">
        <p14:creationId xmlns:p14="http://schemas.microsoft.com/office/powerpoint/2010/main" val="213666740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 2 blocks seperate titles AND shaded NO line split">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p:spPr>
        <p:txBody>
          <a:bodyPr>
            <a:normAutofit/>
          </a:bodyPr>
          <a:lstStyle>
            <a:lvl1pPr>
              <a:defRPr sz="2400">
                <a:latin typeface="+mn-lt"/>
              </a:defRPr>
            </a:lvl1pPr>
            <a:lvl2pPr>
              <a:buClr>
                <a:srgbClr val="01B1C9"/>
              </a:buClr>
              <a:defRPr sz="2000">
                <a:latin typeface="+mn-lt"/>
              </a:defRPr>
            </a:lvl2pPr>
            <a:lvl3pPr>
              <a:defRPr sz="1800">
                <a:latin typeface="+mn-lt"/>
              </a:defRPr>
            </a:lvl3pPr>
            <a:lvl4pPr>
              <a:defRPr sz="1600">
                <a:latin typeface="+mn-lt"/>
              </a:defRPr>
            </a:lvl4pPr>
            <a:lvl5pPr marL="2057349" indent="-228594">
              <a:buFont typeface="Arial" panose="020B0604020202020204" pitchFamily="34" charset="0"/>
              <a:buChar char="√"/>
              <a:defRPr sz="1600">
                <a:latin typeface="+mn-lt"/>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contenuto 5"/>
          <p:cNvSpPr>
            <a:spLocks noGrp="1"/>
          </p:cNvSpPr>
          <p:nvPr>
            <p:ph sz="quarter" idx="4"/>
          </p:nvPr>
        </p:nvSpPr>
        <p:spPr>
          <a:xfrm>
            <a:off x="6206400" y="2113472"/>
            <a:ext cx="5259380" cy="4076191"/>
          </a:xfrm>
        </p:spPr>
        <p:txBody>
          <a:bodyPr/>
          <a:lstStyle>
            <a:lvl2pPr>
              <a:buClr>
                <a:srgbClr val="01B1C9"/>
              </a:buClr>
              <a:defRPr/>
            </a:lvl2pPr>
            <a:lvl5pPr marL="2057349" indent="-228594">
              <a:buFont typeface="Arial" panose="020B0604020202020204" pitchFamily="34" charset="0"/>
              <a:buChar char="√"/>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a:xfrm>
            <a:off x="24573" y="6359288"/>
            <a:ext cx="616226" cy="332474"/>
          </a:xfrm>
          <a:prstGeom prst="rect">
            <a:avLst/>
          </a:prstGeom>
        </p:spPr>
        <p:txBody>
          <a:bodyPr/>
          <a:lstStyle/>
          <a:p>
            <a:fld id="{707872E8-939B-41AC-B617-4CE710FB602C}" type="slidenum">
              <a:rPr lang="it-IT" smtClean="0"/>
              <a:pPr/>
              <a:t>‹#›</a:t>
            </a:fld>
            <a:endParaRPr lang="it-IT"/>
          </a:p>
        </p:txBody>
      </p:sp>
      <p:sp>
        <p:nvSpPr>
          <p:cNvPr id="10" name="Titolo 9"/>
          <p:cNvSpPr>
            <a:spLocks noGrp="1"/>
          </p:cNvSpPr>
          <p:nvPr>
            <p:ph type="title" hasCustomPrompt="1"/>
          </p:nvPr>
        </p:nvSpPr>
        <p:spPr/>
        <p:txBody>
          <a:bodyPr/>
          <a:lstStyle/>
          <a:p>
            <a:r>
              <a:rPr lang="it-IT" dirty="0"/>
              <a:t>Click to change the title style</a:t>
            </a:r>
          </a:p>
        </p:txBody>
      </p:sp>
      <p:sp>
        <p:nvSpPr>
          <p:cNvPr id="5" name="Segnaposto testo 4"/>
          <p:cNvSpPr>
            <a:spLocks noGrp="1"/>
          </p:cNvSpPr>
          <p:nvPr>
            <p:ph type="body" sz="quarter" idx="13"/>
          </p:nvPr>
        </p:nvSpPr>
        <p:spPr>
          <a:xfrm>
            <a:off x="1289095" y="1408026"/>
            <a:ext cx="4021016" cy="369332"/>
          </a:xfrm>
          <a:solidFill>
            <a:schemeClr val="bg1"/>
          </a:solidFill>
          <a:effectLst>
            <a:outerShdw dist="101600" dir="8100000" algn="tr" rotWithShape="0">
              <a:srgbClr val="FFD500"/>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1" name="Segnaposto testo 4"/>
          <p:cNvSpPr>
            <a:spLocks noGrp="1"/>
          </p:cNvSpPr>
          <p:nvPr>
            <p:ph type="body" sz="quarter" idx="14"/>
          </p:nvPr>
        </p:nvSpPr>
        <p:spPr>
          <a:xfrm>
            <a:off x="6778892" y="1408026"/>
            <a:ext cx="4021016" cy="369332"/>
          </a:xfrm>
          <a:solidFill>
            <a:schemeClr val="bg1"/>
          </a:solidFill>
          <a:effectLst>
            <a:outerShdw dist="101600" dir="8100000" algn="tr" rotWithShape="0">
              <a:srgbClr val="01B1C9"/>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2" name="Segnaposto piè di pagina 1"/>
          <p:cNvSpPr>
            <a:spLocks noGrp="1"/>
          </p:cNvSpPr>
          <p:nvPr>
            <p:ph type="ftr" sz="quarter" idx="15"/>
          </p:nvPr>
        </p:nvSpPr>
        <p:spPr>
          <a:xfrm>
            <a:off x="7210" y="6430600"/>
            <a:ext cx="12015457" cy="332474"/>
          </a:xfrm>
          <a:prstGeom prst="rect">
            <a:avLst/>
          </a:prstGeom>
        </p:spPr>
        <p:txBody>
          <a:bodyPr/>
          <a:lstStyle/>
          <a:p>
            <a:r>
              <a:rPr lang="it-IT"/>
              <a:t>Event@DD MMM YYYY                                                                                                                                                                                      CONFIDENTIAL                                                                                                                                                                     © 2020 Karachaganak Petroleum Operating b.v</a:t>
            </a:r>
            <a:endParaRPr lang="it-IT" dirty="0"/>
          </a:p>
        </p:txBody>
      </p:sp>
    </p:spTree>
    <p:extLst>
      <p:ext uri="{BB962C8B-B14F-4D97-AF65-F5344CB8AC3E}">
        <p14:creationId xmlns:p14="http://schemas.microsoft.com/office/powerpoint/2010/main" val="326573408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only title">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a:xfrm>
            <a:off x="24573" y="6359288"/>
            <a:ext cx="616226" cy="332474"/>
          </a:xfrm>
          <a:prstGeom prst="rect">
            <a:avLst/>
          </a:prstGeom>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15" name="Titolo 14"/>
          <p:cNvSpPr>
            <a:spLocks noGrp="1"/>
          </p:cNvSpPr>
          <p:nvPr userDrawn="1">
            <p:ph type="title" hasCustomPrompt="1"/>
          </p:nvPr>
        </p:nvSpPr>
        <p:spPr/>
        <p:txBody>
          <a:bodyPr/>
          <a:lstStyle/>
          <a:p>
            <a:r>
              <a:rPr lang="it-IT" dirty="0"/>
              <a:t>Click to change the title style</a:t>
            </a:r>
          </a:p>
        </p:txBody>
      </p:sp>
      <p:sp>
        <p:nvSpPr>
          <p:cNvPr id="2" name="Segnaposto piè di pagina 1"/>
          <p:cNvSpPr>
            <a:spLocks noGrp="1"/>
          </p:cNvSpPr>
          <p:nvPr>
            <p:ph type="ftr" sz="quarter" idx="11"/>
          </p:nvPr>
        </p:nvSpPr>
        <p:spPr>
          <a:xfrm>
            <a:off x="7210" y="6430600"/>
            <a:ext cx="12015457" cy="332474"/>
          </a:xfrm>
          <a:prstGeom prst="rect">
            <a:avLst/>
          </a:prstGeom>
        </p:spPr>
        <p:txBody>
          <a:bodyPr/>
          <a:lstStyle/>
          <a:p>
            <a:r>
              <a:rPr lang="it-IT"/>
              <a:t>Event@DD MMM YYYY                                                                                                                                                                                      CONFIDENTIAL                                                                                                                                                                     © 2020 Karachaganak Petroleum Operating b.v</a:t>
            </a:r>
            <a:endParaRPr lang="it-IT" dirty="0"/>
          </a:p>
        </p:txBody>
      </p:sp>
    </p:spTree>
    <p:extLst>
      <p:ext uri="{BB962C8B-B14F-4D97-AF65-F5344CB8AC3E}">
        <p14:creationId xmlns:p14="http://schemas.microsoft.com/office/powerpoint/2010/main" val="362122059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separator NOT transparent">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868680"/>
            <a:ext cx="12192000" cy="5989320"/>
          </a:xfrm>
          <a:solidFill>
            <a:srgbClr val="C6C6C6">
              <a:alpha val="50000"/>
            </a:srgbClr>
          </a:solidFill>
        </p:spPr>
        <p:txBody>
          <a:bodyPr/>
          <a:lstStyle>
            <a:lvl1pPr marL="0" indent="0">
              <a:buNone/>
              <a:defRPr/>
            </a:lvl1pPr>
          </a:lstStyle>
          <a:p>
            <a:endParaRPr lang="it-IT" dirty="0"/>
          </a:p>
        </p:txBody>
      </p:sp>
      <p:sp>
        <p:nvSpPr>
          <p:cNvPr id="4" name="Segnaposto piè di pagina 1"/>
          <p:cNvSpPr>
            <a:spLocks noGrp="1"/>
          </p:cNvSpPr>
          <p:nvPr>
            <p:ph type="ftr" sz="quarter" idx="20"/>
          </p:nvPr>
        </p:nvSpPr>
        <p:spPr>
          <a:xfrm>
            <a:off x="1" y="6409452"/>
            <a:ext cx="12022666" cy="365125"/>
          </a:xfrm>
          <a:prstGeom prst="rect">
            <a:avLst/>
          </a:prstGeom>
        </p:spPr>
        <p:txBody>
          <a:bodyPr/>
          <a:lstStyle/>
          <a:p>
            <a:r>
              <a:rPr lang="en-GB"/>
              <a:t>Event@DD MMM YYYY                                                                                                                                                                                      CONFIDENTIAL                                                                                                                                                                     © 2020 Karachaganak Petroleum Operating b.v</a:t>
            </a:r>
            <a:endParaRPr lang="en-GB" dirty="0"/>
          </a:p>
        </p:txBody>
      </p:sp>
    </p:spTree>
    <p:extLst>
      <p:ext uri="{BB962C8B-B14F-4D97-AF65-F5344CB8AC3E}">
        <p14:creationId xmlns:p14="http://schemas.microsoft.com/office/powerpoint/2010/main" val="295137199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eparator 50% transparent">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1019174"/>
            <a:ext cx="12192000" cy="5828559"/>
          </a:xfrm>
          <a:solidFill>
            <a:srgbClr val="F3BF00">
              <a:alpha val="49804"/>
            </a:srgbClr>
          </a:solidFill>
        </p:spPr>
        <p:txBody>
          <a:bodyPr/>
          <a:lstStyle>
            <a:lvl1pPr marL="0" indent="0">
              <a:buNone/>
              <a:defRPr/>
            </a:lvl1pPr>
          </a:lstStyle>
          <a:p>
            <a:endParaRPr lang="it-IT" dirty="0"/>
          </a:p>
        </p:txBody>
      </p:sp>
      <p:sp>
        <p:nvSpPr>
          <p:cNvPr id="4" name="Segnaposto titolo 1"/>
          <p:cNvSpPr txBox="1">
            <a:spLocks/>
          </p:cNvSpPr>
          <p:nvPr userDrawn="1"/>
        </p:nvSpPr>
        <p:spPr>
          <a:xfrm>
            <a:off x="640800" y="172800"/>
            <a:ext cx="10824980" cy="777600"/>
          </a:xfrm>
          <a:prstGeom prst="rect">
            <a:avLst/>
          </a:prstGeom>
        </p:spPr>
        <p:txBody>
          <a:bodyPr vert="horz" lIns="90000" tIns="45720" rIns="9000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it-IT" dirty="0"/>
              <a:t>Click to change the title style</a:t>
            </a:r>
          </a:p>
        </p:txBody>
      </p:sp>
      <p:sp>
        <p:nvSpPr>
          <p:cNvPr id="7" name="Segnaposto piè di pagina 1"/>
          <p:cNvSpPr>
            <a:spLocks noGrp="1"/>
          </p:cNvSpPr>
          <p:nvPr>
            <p:ph type="ftr" sz="quarter" idx="20"/>
          </p:nvPr>
        </p:nvSpPr>
        <p:spPr>
          <a:xfrm>
            <a:off x="1" y="6409452"/>
            <a:ext cx="12022666" cy="365125"/>
          </a:xfrm>
          <a:prstGeom prst="rect">
            <a:avLst/>
          </a:prstGeom>
        </p:spPr>
        <p:txBody>
          <a:bodyPr/>
          <a:lstStyle/>
          <a:p>
            <a:r>
              <a:rPr lang="en-GB"/>
              <a:t>Event@DD MMM YYYY                                                                                                                                                                                      CONFIDENTIAL                                                                                                                                                                     © 2020 Karachaganak Petroleum Operating b.v</a:t>
            </a:r>
            <a:endParaRPr lang="en-GB" dirty="0"/>
          </a:p>
        </p:txBody>
      </p:sp>
    </p:spTree>
    <p:extLst>
      <p:ext uri="{BB962C8B-B14F-4D97-AF65-F5344CB8AC3E}">
        <p14:creationId xmlns:p14="http://schemas.microsoft.com/office/powerpoint/2010/main" val="185510749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ogress charts 1">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a:xfrm>
            <a:off x="24573" y="6359288"/>
            <a:ext cx="616226" cy="332474"/>
          </a:xfrm>
          <a:prstGeom prst="rect">
            <a:avLst/>
          </a:prstGeom>
        </p:spPr>
        <p:txBody>
          <a:bodyPr/>
          <a:lstStyle/>
          <a:p>
            <a:fld id="{196ED67F-382A-4737-AF1C-676A922EA1CA}" type="slidenum">
              <a:rPr lang="it-IT" smtClean="0"/>
              <a:pPr/>
              <a:t>‹#›</a:t>
            </a:fld>
            <a:endParaRPr lang="it-IT" dirty="0"/>
          </a:p>
        </p:txBody>
      </p:sp>
      <p:sp>
        <p:nvSpPr>
          <p:cNvPr id="3" name="Segnaposto immagine 2"/>
          <p:cNvSpPr>
            <a:spLocks noGrp="1"/>
          </p:cNvSpPr>
          <p:nvPr>
            <p:ph type="pic" sz="quarter" idx="14"/>
          </p:nvPr>
        </p:nvSpPr>
        <p:spPr>
          <a:xfrm>
            <a:off x="0" y="1352549"/>
            <a:ext cx="6209955" cy="549386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FD500">
              <a:alpha val="50000"/>
            </a:srgbClr>
          </a:solidFill>
        </p:spPr>
        <p:txBody>
          <a:bodyPr/>
          <a:lstStyle>
            <a:lvl1pPr marL="0" indent="0">
              <a:buNone/>
              <a:defRPr>
                <a:noFill/>
              </a:defRPr>
            </a:lvl1pPr>
          </a:lstStyle>
          <a:p>
            <a:endParaRPr lang="it-IT" dirty="0"/>
          </a:p>
        </p:txBody>
      </p:sp>
      <p:sp>
        <p:nvSpPr>
          <p:cNvPr id="4" name="Segnaposto contenuto 3"/>
          <p:cNvSpPr>
            <a:spLocks noGrp="1"/>
          </p:cNvSpPr>
          <p:nvPr>
            <p:ph sz="half" idx="2"/>
          </p:nvPr>
        </p:nvSpPr>
        <p:spPr>
          <a:xfrm>
            <a:off x="3313667" y="1969732"/>
            <a:ext cx="3682800" cy="3682800"/>
          </a:xfrm>
          <a:prstGeom prst="ellipse">
            <a:avLst/>
          </a:prstGeom>
          <a:solidFill>
            <a:srgbClr val="C6C6C6"/>
          </a:solidFill>
        </p:spPr>
        <p:txBody>
          <a:bodyPr/>
          <a:lstStyle>
            <a:lvl1pPr marL="0" indent="0">
              <a:buNone/>
              <a:defRPr>
                <a:noFill/>
              </a:defRPr>
            </a:lvl1pPr>
          </a:lstStyle>
          <a:p>
            <a:pPr lvl="0"/>
            <a:endParaRPr lang="it-IT" dirty="0"/>
          </a:p>
        </p:txBody>
      </p:sp>
      <p:sp>
        <p:nvSpPr>
          <p:cNvPr id="9" name="Segnaposto titolo 1"/>
          <p:cNvSpPr txBox="1">
            <a:spLocks/>
          </p:cNvSpPr>
          <p:nvPr userDrawn="1"/>
        </p:nvSpPr>
        <p:spPr>
          <a:xfrm>
            <a:off x="640800" y="172800"/>
            <a:ext cx="10824980" cy="777600"/>
          </a:xfrm>
          <a:prstGeom prst="rect">
            <a:avLst/>
          </a:prstGeom>
        </p:spPr>
        <p:txBody>
          <a:bodyPr vert="horz" lIns="90000" tIns="45720" rIns="9000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endParaRPr lang="it-IT" dirty="0"/>
          </a:p>
        </p:txBody>
      </p:sp>
      <p:sp>
        <p:nvSpPr>
          <p:cNvPr id="13" name="Segnaposto piè di pagina 1"/>
          <p:cNvSpPr>
            <a:spLocks noGrp="1"/>
          </p:cNvSpPr>
          <p:nvPr>
            <p:ph type="ftr" sz="quarter" idx="20"/>
          </p:nvPr>
        </p:nvSpPr>
        <p:spPr>
          <a:xfrm>
            <a:off x="1" y="6409452"/>
            <a:ext cx="12022666" cy="365125"/>
          </a:xfrm>
          <a:prstGeom prst="rect">
            <a:avLst/>
          </a:prstGeom>
        </p:spPr>
        <p:txBody>
          <a:bodyPr/>
          <a:lstStyle/>
          <a:p>
            <a:r>
              <a:rPr lang="en-GB"/>
              <a:t>Event@DD MMM YYYY                                                                                                                                                                                      CONFIDENTIAL                                                                                                                                                                     © 2020 Karachaganak Petroleum Operating b.v</a:t>
            </a:r>
            <a:endParaRPr lang="en-GB"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836091"/>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00486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rogress charts 2">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a:xfrm>
            <a:off x="24573" y="6359288"/>
            <a:ext cx="616226" cy="332474"/>
          </a:xfrm>
          <a:prstGeom prst="rect">
            <a:avLst/>
          </a:prstGeom>
        </p:spPr>
        <p:txBody>
          <a:bodyPr/>
          <a:lstStyle/>
          <a:p>
            <a:fld id="{196ED67F-382A-4737-AF1C-676A922EA1CA}" type="slidenum">
              <a:rPr lang="it-IT" smtClean="0"/>
              <a:pPr/>
              <a:t>‹#›</a:t>
            </a:fld>
            <a:endParaRPr lang="it-IT" dirty="0"/>
          </a:p>
        </p:txBody>
      </p:sp>
      <p:sp>
        <p:nvSpPr>
          <p:cNvPr id="3" name="Segnaposto immagine 2"/>
          <p:cNvSpPr>
            <a:spLocks noGrp="1"/>
          </p:cNvSpPr>
          <p:nvPr>
            <p:ph type="pic" sz="quarter" idx="14"/>
          </p:nvPr>
        </p:nvSpPr>
        <p:spPr>
          <a:xfrm>
            <a:off x="0" y="1013229"/>
            <a:ext cx="6209955" cy="576134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3BF00">
              <a:alpha val="49804"/>
            </a:srgbClr>
          </a:solidFill>
        </p:spPr>
        <p:txBody>
          <a:bodyPr/>
          <a:lstStyle>
            <a:lvl1pPr marL="0" indent="0">
              <a:buNone/>
              <a:defRPr/>
            </a:lvl1pPr>
          </a:lstStyle>
          <a:p>
            <a:endParaRPr lang="it-IT" dirty="0"/>
          </a:p>
        </p:txBody>
      </p:sp>
      <p:sp>
        <p:nvSpPr>
          <p:cNvPr id="4" name="Segnaposto contenuto 3"/>
          <p:cNvSpPr>
            <a:spLocks noGrp="1"/>
          </p:cNvSpPr>
          <p:nvPr>
            <p:ph sz="half" idx="2"/>
          </p:nvPr>
        </p:nvSpPr>
        <p:spPr>
          <a:xfrm>
            <a:off x="1135965" y="1138334"/>
            <a:ext cx="5333529" cy="5297529"/>
          </a:xfrm>
          <a:prstGeom prst="ellipse">
            <a:avLst/>
          </a:prstGeom>
          <a:solidFill>
            <a:srgbClr val="C6C6C6"/>
          </a:solidFill>
        </p:spPr>
        <p:txBody>
          <a:bodyPr/>
          <a:lstStyle>
            <a:lvl1pPr marL="0" indent="0">
              <a:buNone/>
              <a:defRPr/>
            </a:lvl1pPr>
          </a:lstStyle>
          <a:p>
            <a:pPr lvl="0"/>
            <a:endParaRPr lang="it-IT" dirty="0"/>
          </a:p>
        </p:txBody>
      </p:sp>
      <p:sp>
        <p:nvSpPr>
          <p:cNvPr id="8" name="Segnaposto tabella 7"/>
          <p:cNvSpPr>
            <a:spLocks noGrp="1"/>
          </p:cNvSpPr>
          <p:nvPr>
            <p:ph type="tbl" sz="quarter" idx="15"/>
          </p:nvPr>
        </p:nvSpPr>
        <p:spPr>
          <a:xfrm>
            <a:off x="6587411" y="4273984"/>
            <a:ext cx="5016599" cy="2209733"/>
          </a:xfrm>
        </p:spPr>
        <p:txBody>
          <a:bodyPr anchor="ctr" anchorCtr="0">
            <a:normAutofit/>
          </a:bodyPr>
          <a:lstStyle>
            <a:lvl1pPr>
              <a:defRPr sz="1300">
                <a:latin typeface="Calibri" panose="020F0502020204030204" pitchFamily="34" charset="0"/>
              </a:defRPr>
            </a:lvl1pPr>
          </a:lstStyle>
          <a:p>
            <a:endParaRPr lang="it-IT" dirty="0"/>
          </a:p>
        </p:txBody>
      </p:sp>
      <p:sp>
        <p:nvSpPr>
          <p:cNvPr id="12" name="Segnaposto grafico 11"/>
          <p:cNvSpPr>
            <a:spLocks noGrp="1"/>
          </p:cNvSpPr>
          <p:nvPr>
            <p:ph type="chart" sz="quarter" idx="16"/>
          </p:nvPr>
        </p:nvSpPr>
        <p:spPr>
          <a:xfrm>
            <a:off x="6587413" y="964413"/>
            <a:ext cx="5016598" cy="3237737"/>
          </a:xfrm>
        </p:spPr>
        <p:txBody>
          <a:bodyPr anchor="ctr" anchorCtr="0">
            <a:normAutofit/>
          </a:bodyPr>
          <a:lstStyle>
            <a:lvl1pPr>
              <a:defRPr sz="1300">
                <a:latin typeface="Calibri" panose="020F0502020204030204" pitchFamily="34" charset="0"/>
              </a:defRPr>
            </a:lvl1pPr>
          </a:lstStyle>
          <a:p>
            <a:endParaRPr lang="it-IT"/>
          </a:p>
        </p:txBody>
      </p:sp>
      <p:sp>
        <p:nvSpPr>
          <p:cNvPr id="9" name="Segnaposto titolo 1"/>
          <p:cNvSpPr txBox="1">
            <a:spLocks/>
          </p:cNvSpPr>
          <p:nvPr userDrawn="1"/>
        </p:nvSpPr>
        <p:spPr>
          <a:xfrm>
            <a:off x="640800" y="172800"/>
            <a:ext cx="10824980" cy="777600"/>
          </a:xfrm>
          <a:prstGeom prst="rect">
            <a:avLst/>
          </a:prstGeom>
        </p:spPr>
        <p:txBody>
          <a:bodyPr vert="horz" lIns="90000" tIns="45720" rIns="9000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endParaRPr lang="it-IT" dirty="0"/>
          </a:p>
        </p:txBody>
      </p:sp>
      <p:sp>
        <p:nvSpPr>
          <p:cNvPr id="13" name="Segnaposto piè di pagina 1"/>
          <p:cNvSpPr>
            <a:spLocks noGrp="1"/>
          </p:cNvSpPr>
          <p:nvPr>
            <p:ph type="ftr" sz="quarter" idx="20"/>
          </p:nvPr>
        </p:nvSpPr>
        <p:spPr>
          <a:xfrm>
            <a:off x="1" y="6409452"/>
            <a:ext cx="12022666" cy="365125"/>
          </a:xfrm>
          <a:prstGeom prst="rect">
            <a:avLst/>
          </a:prstGeom>
        </p:spPr>
        <p:txBody>
          <a:bodyPr/>
          <a:lstStyle/>
          <a:p>
            <a:r>
              <a:rPr lang="en-GB"/>
              <a:t>Event@DD MMM YYYY                                                                                                                                                                                      CONFIDENTIAL                                                                                                                                                                     © 2020 Karachaganak Petroleum Operating b.v</a:t>
            </a:r>
            <a:endParaRPr lang="en-GB"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836091"/>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10866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boxes with line separation and shades">
    <p:bg>
      <p:bgPr>
        <a:solidFill>
          <a:schemeClr val="bg1"/>
        </a:solidFill>
        <a:effectLst/>
      </p:bgPr>
    </p:bg>
    <p:spTree>
      <p:nvGrpSpPr>
        <p:cNvPr id="1" name=""/>
        <p:cNvGrpSpPr/>
        <p:nvPr/>
      </p:nvGrpSpPr>
      <p:grpSpPr>
        <a:xfrm>
          <a:off x="0" y="0"/>
          <a:ext cx="0" cy="0"/>
          <a:chOff x="0" y="0"/>
          <a:chExt cx="0" cy="0"/>
        </a:xfrm>
      </p:grpSpPr>
      <p:sp>
        <p:nvSpPr>
          <p:cNvPr id="10" name="Segnaposto titolo 1"/>
          <p:cNvSpPr>
            <a:spLocks noGrp="1"/>
          </p:cNvSpPr>
          <p:nvPr>
            <p:ph type="title" hasCustomPrompt="1"/>
          </p:nvPr>
        </p:nvSpPr>
        <p:spPr>
          <a:xfrm>
            <a:off x="641246" y="173479"/>
            <a:ext cx="10791104" cy="778099"/>
          </a:xfrm>
          <a:prstGeom prst="rect">
            <a:avLst/>
          </a:prstGeom>
        </p:spPr>
        <p:txBody>
          <a:bodyPr vert="horz" lIns="91440" tIns="45720" rIns="91440" bIns="45720" rtlCol="0" anchor="ctr">
            <a:normAutofit/>
          </a:bodyPr>
          <a:lstStyle>
            <a:lvl1pPr>
              <a:defRPr sz="4000" b="1" i="0" baseline="0"/>
            </a:lvl1pPr>
          </a:lstStyle>
          <a:p>
            <a:r>
              <a:rPr lang="it-IT" dirty="0"/>
              <a:t>Click to change the style</a:t>
            </a:r>
          </a:p>
        </p:txBody>
      </p:sp>
      <p:sp>
        <p:nvSpPr>
          <p:cNvPr id="12" name="Segnaposto testo 11"/>
          <p:cNvSpPr>
            <a:spLocks noGrp="1"/>
          </p:cNvSpPr>
          <p:nvPr>
            <p:ph type="body" sz="quarter" idx="10"/>
          </p:nvPr>
        </p:nvSpPr>
        <p:spPr>
          <a:xfrm>
            <a:off x="640799" y="1123200"/>
            <a:ext cx="3096000" cy="727200"/>
          </a:xfrm>
          <a:solidFill>
            <a:srgbClr val="E3E3E3"/>
          </a:solidFill>
          <a:effectLst>
            <a:outerShdw dist="101600" dir="8100000" algn="ctr" rotWithShape="0">
              <a:srgbClr val="01B1C9"/>
            </a:outerShdw>
          </a:effectLst>
        </p:spPr>
        <p:txBody>
          <a:bodyPr anchor="ctr" anchorCtr="0">
            <a:normAutofit/>
          </a:bodyPr>
          <a:lstStyle>
            <a:lvl1pPr>
              <a:buNone/>
              <a:defRPr sz="1600" b="1" i="0">
                <a:solidFill>
                  <a:schemeClr val="tx1"/>
                </a:solidFill>
              </a:defRPr>
            </a:lvl1pPr>
          </a:lstStyle>
          <a:p>
            <a:pPr lvl="0"/>
            <a:endParaRPr lang="it-IT" dirty="0"/>
          </a:p>
        </p:txBody>
      </p:sp>
      <p:sp>
        <p:nvSpPr>
          <p:cNvPr id="14" name="Segnaposto testo 13"/>
          <p:cNvSpPr>
            <a:spLocks noGrp="1"/>
          </p:cNvSpPr>
          <p:nvPr>
            <p:ph type="body" sz="quarter" idx="11"/>
          </p:nvPr>
        </p:nvSpPr>
        <p:spPr>
          <a:xfrm>
            <a:off x="4460400" y="1123200"/>
            <a:ext cx="3096000" cy="727200"/>
          </a:xfrm>
          <a:solidFill>
            <a:srgbClr val="E3E3E3"/>
          </a:solidFill>
          <a:effectLst>
            <a:outerShdw dist="101600" dir="8100000" algn="ctr" rotWithShape="0">
              <a:srgbClr val="FFD500"/>
            </a:outerShdw>
          </a:effectLst>
        </p:spPr>
        <p:txBody>
          <a:bodyPr anchor="ctr" anchorCtr="0">
            <a:normAutofit/>
          </a:bodyPr>
          <a:lstStyle>
            <a:lvl1pPr>
              <a:buNone/>
              <a:defRPr sz="1600" b="1" i="0">
                <a:solidFill>
                  <a:schemeClr val="tx1"/>
                </a:solidFill>
              </a:defRPr>
            </a:lvl1pPr>
          </a:lstStyle>
          <a:p>
            <a:pPr lvl="0"/>
            <a:endParaRPr lang="it-IT" dirty="0"/>
          </a:p>
        </p:txBody>
      </p:sp>
      <p:sp>
        <p:nvSpPr>
          <p:cNvPr id="17" name="Segnaposto testo 16"/>
          <p:cNvSpPr>
            <a:spLocks noGrp="1"/>
          </p:cNvSpPr>
          <p:nvPr>
            <p:ph type="body" sz="quarter" idx="12"/>
          </p:nvPr>
        </p:nvSpPr>
        <p:spPr>
          <a:xfrm>
            <a:off x="8276400" y="1123200"/>
            <a:ext cx="3096000" cy="727200"/>
          </a:xfrm>
          <a:solidFill>
            <a:srgbClr val="E3E3E3"/>
          </a:solidFill>
          <a:effectLst>
            <a:outerShdw dist="101600" dir="8100000" algn="ctr" rotWithShape="0">
              <a:schemeClr val="bg1">
                <a:lumMod val="75000"/>
              </a:schemeClr>
            </a:outerShdw>
          </a:effectLst>
        </p:spPr>
        <p:txBody>
          <a:bodyPr anchor="ctr" anchorCtr="0">
            <a:normAutofit/>
          </a:bodyPr>
          <a:lstStyle>
            <a:lvl1pPr>
              <a:buNone/>
              <a:defRPr sz="1600" b="1" i="0">
                <a:solidFill>
                  <a:schemeClr val="tx1"/>
                </a:solidFill>
              </a:defRPr>
            </a:lvl1pPr>
          </a:lstStyle>
          <a:p>
            <a:pPr lvl="0"/>
            <a:endParaRPr lang="it-IT" dirty="0"/>
          </a:p>
        </p:txBody>
      </p:sp>
      <p:cxnSp>
        <p:nvCxnSpPr>
          <p:cNvPr id="18" name="Connettore 1 13"/>
          <p:cNvCxnSpPr/>
          <p:nvPr userDrawn="1"/>
        </p:nvCxnSpPr>
        <p:spPr>
          <a:xfrm>
            <a:off x="4070685" y="113107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13"/>
          <p:cNvCxnSpPr/>
          <p:nvPr userDrawn="1"/>
        </p:nvCxnSpPr>
        <p:spPr>
          <a:xfrm>
            <a:off x="7880684" y="113040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egnaposto testo 31"/>
          <p:cNvSpPr>
            <a:spLocks noGrp="1"/>
          </p:cNvSpPr>
          <p:nvPr>
            <p:ph type="body" sz="quarter" idx="16"/>
          </p:nvPr>
        </p:nvSpPr>
        <p:spPr>
          <a:xfrm>
            <a:off x="1389600" y="5407200"/>
            <a:ext cx="9486000" cy="730800"/>
          </a:xfrm>
          <a:solidFill>
            <a:srgbClr val="E3E3E3"/>
          </a:solidFill>
          <a:effectLst>
            <a:outerShdw dist="101600" dir="8100000" algn="ctr" rotWithShape="0">
              <a:srgbClr val="FFD500"/>
            </a:outerShdw>
          </a:effectLst>
        </p:spPr>
        <p:txBody>
          <a:bodyPr anchor="ctr">
            <a:normAutofit/>
          </a:bodyPr>
          <a:lstStyle>
            <a:lvl1pPr algn="ctr">
              <a:buNone/>
              <a:defRPr sz="1600" b="1" i="0" baseline="0">
                <a:solidFill>
                  <a:schemeClr val="tx1"/>
                </a:solidFill>
                <a:effectLst/>
                <a:latin typeface="+mj-lt"/>
              </a:defRPr>
            </a:lvl1pPr>
          </a:lstStyle>
          <a:p>
            <a:pPr lvl="0"/>
            <a:endParaRPr lang="it-IT" dirty="0"/>
          </a:p>
        </p:txBody>
      </p:sp>
      <p:sp>
        <p:nvSpPr>
          <p:cNvPr id="20" name="Segnaposto testo 19"/>
          <p:cNvSpPr>
            <a:spLocks noGrp="1"/>
          </p:cNvSpPr>
          <p:nvPr>
            <p:ph type="body" sz="quarter" idx="17" hasCustomPrompt="1"/>
          </p:nvPr>
        </p:nvSpPr>
        <p:spPr>
          <a:xfrm>
            <a:off x="640800" y="2209575"/>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1" name="Segnaposto testo 19"/>
          <p:cNvSpPr>
            <a:spLocks noGrp="1"/>
          </p:cNvSpPr>
          <p:nvPr>
            <p:ph type="body" sz="quarter" idx="18" hasCustomPrompt="1"/>
          </p:nvPr>
        </p:nvSpPr>
        <p:spPr>
          <a:xfrm>
            <a:off x="4460400" y="2242232"/>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2" name="Segnaposto testo 19"/>
          <p:cNvSpPr>
            <a:spLocks noGrp="1"/>
          </p:cNvSpPr>
          <p:nvPr>
            <p:ph type="body" sz="quarter" idx="19" hasCustomPrompt="1"/>
          </p:nvPr>
        </p:nvSpPr>
        <p:spPr>
          <a:xfrm>
            <a:off x="8276400" y="2264004"/>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15"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8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2" name="Segnaposto piè di pagina 1"/>
          <p:cNvSpPr>
            <a:spLocks noGrp="1"/>
          </p:cNvSpPr>
          <p:nvPr>
            <p:ph type="ftr" sz="quarter" idx="20"/>
          </p:nvPr>
        </p:nvSpPr>
        <p:spPr>
          <a:xfrm>
            <a:off x="1" y="6409452"/>
            <a:ext cx="12022666" cy="365125"/>
          </a:xfrm>
          <a:prstGeom prst="rect">
            <a:avLst/>
          </a:prstGeom>
        </p:spPr>
        <p:txBody>
          <a:bodyPr/>
          <a:lstStyle/>
          <a:p>
            <a:r>
              <a:rPr lang="en-GB"/>
              <a:t>Event@DD MMM YYYY                                                                                                                                                                                      CONFIDENTIAL                                                                                                                                                                     © 2020 Karachaganak Petroleum Operating b.v</a:t>
            </a:r>
            <a:endParaRPr lang="en-GB" dirty="0"/>
          </a:p>
        </p:txBody>
      </p:sp>
    </p:spTree>
    <p:extLst>
      <p:ext uri="{BB962C8B-B14F-4D97-AF65-F5344CB8AC3E}">
        <p14:creationId xmlns:p14="http://schemas.microsoft.com/office/powerpoint/2010/main" val="3162063556"/>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24573" y="6359288"/>
            <a:ext cx="616226" cy="332474"/>
          </a:xfrm>
          <a:prstGeom prst="rect">
            <a:avLst/>
          </a:prstGeom>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4" name="Footer Placeholder 3"/>
          <p:cNvSpPr>
            <a:spLocks noGrp="1"/>
          </p:cNvSpPr>
          <p:nvPr>
            <p:ph type="ftr" sz="quarter" idx="11"/>
          </p:nvPr>
        </p:nvSpPr>
        <p:spPr>
          <a:xfrm>
            <a:off x="7210" y="6430600"/>
            <a:ext cx="12015457" cy="332474"/>
          </a:xfrm>
          <a:prstGeom prst="rect">
            <a:avLst/>
          </a:prstGeom>
        </p:spPr>
        <p:txBody>
          <a:bodyPr/>
          <a:lstStyle/>
          <a:p>
            <a:pPr>
              <a:defRPr/>
            </a:pPr>
            <a:r>
              <a:rPr lang="en-GB"/>
              <a:t>Event@DD MMM YYYY                                                                                                                                                                                      CONFIDENTIAL                                                                                                                                                                     © 2020 Karachaganak Petroleum Operating b.v</a:t>
            </a:r>
            <a:endParaRPr lang="en-GB" dirty="0"/>
          </a:p>
        </p:txBody>
      </p:sp>
    </p:spTree>
    <p:extLst>
      <p:ext uri="{BB962C8B-B14F-4D97-AF65-F5344CB8AC3E}">
        <p14:creationId xmlns:p14="http://schemas.microsoft.com/office/powerpoint/2010/main" val="152481726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OpCom">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7"/>
          <a:stretch/>
        </p:blipFill>
        <p:spPr>
          <a:xfrm>
            <a:off x="-1" y="-19050"/>
            <a:ext cx="12201525" cy="6877050"/>
          </a:xfrm>
          <a:prstGeom prst="rect">
            <a:avLst/>
          </a:prstGeom>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613037" y="4440031"/>
            <a:ext cx="9144000" cy="514350"/>
          </a:xfrm>
          <a:noFill/>
        </p:spPr>
        <p:txBody>
          <a:bodyPr anchor="b">
            <a:normAutofit/>
          </a:bodyPr>
          <a:lstStyle>
            <a:lvl1pPr algn="l">
              <a:defRPr lang="it-IT" sz="3600" b="1" kern="1200" dirty="0">
                <a:solidFill>
                  <a:srgbClr val="FFFFFF"/>
                </a:solidFill>
                <a:latin typeface="Bahnschrift SemiBold"/>
                <a:ea typeface="+mj-ea"/>
                <a:cs typeface="+mj-cs"/>
              </a:defRPr>
            </a:lvl1pPr>
          </a:lstStyle>
          <a:p>
            <a:r>
              <a:rPr lang="it-IT" dirty="0"/>
              <a:t>Karachaganak Petroleum Operating</a:t>
            </a:r>
          </a:p>
        </p:txBody>
      </p:sp>
      <p:sp>
        <p:nvSpPr>
          <p:cNvPr id="3" name="Segnaposto contenuto 2"/>
          <p:cNvSpPr>
            <a:spLocks noGrp="1"/>
          </p:cNvSpPr>
          <p:nvPr>
            <p:ph sz="quarter" idx="10" hasCustomPrompt="1"/>
          </p:nvPr>
        </p:nvSpPr>
        <p:spPr>
          <a:xfrm>
            <a:off x="613037" y="5067375"/>
            <a:ext cx="9144000" cy="474662"/>
          </a:xfrm>
        </p:spPr>
        <p:txBody>
          <a:bodyPr>
            <a:noAutofit/>
          </a:bodyPr>
          <a:lstStyle>
            <a:lvl1pPr marL="0" indent="0">
              <a:buFontTx/>
              <a:buNone/>
              <a:defRPr sz="2800" b="0" i="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OpCom</a:t>
            </a:r>
          </a:p>
        </p:txBody>
      </p:sp>
      <p:sp>
        <p:nvSpPr>
          <p:cNvPr id="20" name="Rectangle 19"/>
          <p:cNvSpPr/>
          <p:nvPr userDrawn="1"/>
        </p:nvSpPr>
        <p:spPr>
          <a:xfrm>
            <a:off x="-1" y="5765297"/>
            <a:ext cx="8089643" cy="84998"/>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9" name="Rectangle 8"/>
          <p:cNvSpPr/>
          <p:nvPr userDrawn="1"/>
        </p:nvSpPr>
        <p:spPr>
          <a:xfrm>
            <a:off x="8227298" y="5480963"/>
            <a:ext cx="1575624" cy="369332"/>
          </a:xfrm>
          <a:prstGeom prst="rect">
            <a:avLst/>
          </a:prstGeom>
        </p:spPr>
        <p:txBody>
          <a:bodyPr wrap="none">
            <a:spAutoFit/>
          </a:bodyPr>
          <a:lstStyle/>
          <a:p>
            <a:r>
              <a:rPr lang="it-IT" dirty="0">
                <a:solidFill>
                  <a:schemeClr val="bg1"/>
                </a:solidFill>
              </a:rPr>
              <a:t>CONFIDENTIAL</a:t>
            </a:r>
            <a:endParaRPr lang="en-GB" dirty="0">
              <a:solidFill>
                <a:schemeClr val="bg1"/>
              </a:solidFill>
            </a:endParaRPr>
          </a:p>
        </p:txBody>
      </p:sp>
      <p:sp>
        <p:nvSpPr>
          <p:cNvPr id="10" name="Rectangle 9"/>
          <p:cNvSpPr/>
          <p:nvPr userDrawn="1"/>
        </p:nvSpPr>
        <p:spPr>
          <a:xfrm>
            <a:off x="613037" y="5707817"/>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
        <p:nvSpPr>
          <p:cNvPr id="11" name="Sottotitolo 2"/>
          <p:cNvSpPr>
            <a:spLocks noGrp="1"/>
          </p:cNvSpPr>
          <p:nvPr>
            <p:ph type="subTitle" idx="1" hasCustomPrompt="1"/>
          </p:nvPr>
        </p:nvSpPr>
        <p:spPr>
          <a:xfrm>
            <a:off x="613037" y="6130895"/>
            <a:ext cx="9144000" cy="545419"/>
          </a:xfrm>
        </p:spPr>
        <p:txBody>
          <a:bodyPr>
            <a:normAutofit/>
          </a:bodyPr>
          <a:lstStyle>
            <a:lvl1pPr marL="0" indent="0" algn="l">
              <a:buNone/>
              <a:defRPr sz="1800" baseline="0">
                <a:solidFill>
                  <a:srgbClr val="FFD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Location, DD MMM YYYY</a:t>
            </a:r>
          </a:p>
        </p:txBody>
      </p:sp>
    </p:spTree>
    <p:extLst>
      <p:ext uri="{BB962C8B-B14F-4D97-AF65-F5344CB8AC3E}">
        <p14:creationId xmlns:p14="http://schemas.microsoft.com/office/powerpoint/2010/main" val="181700819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24573" y="6359288"/>
            <a:ext cx="616226" cy="332474"/>
          </a:xfrm>
          <a:prstGeom prst="rect">
            <a:avLst/>
          </a:prstGeom>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4" name="Footer Placeholder 3"/>
          <p:cNvSpPr>
            <a:spLocks noGrp="1"/>
          </p:cNvSpPr>
          <p:nvPr>
            <p:ph type="ftr" sz="quarter" idx="11"/>
          </p:nvPr>
        </p:nvSpPr>
        <p:spPr>
          <a:xfrm>
            <a:off x="7210" y="6430600"/>
            <a:ext cx="12015457" cy="332474"/>
          </a:xfrm>
          <a:prstGeom prst="rect">
            <a:avLst/>
          </a:prstGeom>
        </p:spPr>
        <p:txBody>
          <a:bodyPr/>
          <a:lstStyle/>
          <a:p>
            <a:pPr>
              <a:defRPr/>
            </a:pPr>
            <a:r>
              <a:rPr lang="en-GB" dirty="0" err="1"/>
              <a:t>Event@DD</a:t>
            </a:r>
            <a:r>
              <a:rPr lang="en-GB" dirty="0"/>
              <a:t> MMM YYYY                                                                                                                                                                                      CONFIDENTIAL                                                                                                                                                                     © 2020 Karachaganak Petroleum Operating </a:t>
            </a:r>
            <a:r>
              <a:rPr lang="en-GB" dirty="0" err="1"/>
              <a:t>b.v</a:t>
            </a:r>
            <a:endParaRPr lang="en-GB" dirty="0"/>
          </a:p>
        </p:txBody>
      </p:sp>
    </p:spTree>
    <p:extLst>
      <p:ext uri="{BB962C8B-B14F-4D97-AF65-F5344CB8AC3E}">
        <p14:creationId xmlns:p14="http://schemas.microsoft.com/office/powerpoint/2010/main" val="56214524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D951BEC-6D24-4D80-BDEE-5778CEABCB2E}"/>
              </a:ext>
            </a:extLst>
          </p:cNvPr>
          <p:cNvSpPr>
            <a:spLocks noGrp="1"/>
          </p:cNvSpPr>
          <p:nvPr>
            <p:ph type="dt" sz="half" idx="2"/>
          </p:nvPr>
        </p:nvSpPr>
        <p:spPr>
          <a:xfrm>
            <a:off x="838200" y="6443447"/>
            <a:ext cx="2743200" cy="365125"/>
          </a:xfrm>
          <a:prstGeom prst="rect">
            <a:avLst/>
          </a:prstGeom>
        </p:spPr>
        <p:txBody>
          <a:bodyPr vert="horz" lIns="91440" tIns="45720" rIns="91440" bIns="45720" rtlCol="0" anchor="ctr"/>
          <a:lstStyle>
            <a:lvl1pPr algn="l" fontAlgn="t">
              <a:defRPr sz="1000">
                <a:solidFill>
                  <a:schemeClr val="tx1">
                    <a:tint val="75000"/>
                  </a:schemeClr>
                </a:solidFill>
              </a:defRPr>
            </a:lvl1pPr>
          </a:lstStyle>
          <a:p>
            <a:fld id="{07877FD6-306E-4787-AC20-4F0061D7C2B5}" type="datetime1">
              <a:rPr lang="en-GB" smtClean="0"/>
              <a:t>09/06/2022</a:t>
            </a:fld>
            <a:endParaRPr lang="en-GB" dirty="0"/>
          </a:p>
        </p:txBody>
      </p:sp>
      <p:sp>
        <p:nvSpPr>
          <p:cNvPr id="8" name="Footer Placeholder 4">
            <a:extLst>
              <a:ext uri="{FF2B5EF4-FFF2-40B4-BE49-F238E27FC236}">
                <a16:creationId xmlns:a16="http://schemas.microsoft.com/office/drawing/2014/main" id="{AF9E27A2-87EC-45AA-902D-31AA918DD44E}"/>
              </a:ext>
            </a:extLst>
          </p:cNvPr>
          <p:cNvSpPr>
            <a:spLocks noGrp="1"/>
          </p:cNvSpPr>
          <p:nvPr>
            <p:ph type="ftr" sz="quarter" idx="3"/>
          </p:nvPr>
        </p:nvSpPr>
        <p:spPr>
          <a:xfrm>
            <a:off x="4797512" y="6530073"/>
            <a:ext cx="807102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CONFIDENTIAL                                                                                                             KARACHAGANAK PETROLEUM OPERATING B.V.</a:t>
            </a:r>
            <a:endParaRPr lang="en-GB"/>
          </a:p>
          <a:p>
            <a:r>
              <a:rPr lang="en-US"/>
              <a:t> </a:t>
            </a:r>
            <a:endParaRPr lang="en-GB" dirty="0"/>
          </a:p>
        </p:txBody>
      </p:sp>
      <p:sp>
        <p:nvSpPr>
          <p:cNvPr id="11" name="Slide Number Placeholder 5">
            <a:extLst>
              <a:ext uri="{FF2B5EF4-FFF2-40B4-BE49-F238E27FC236}">
                <a16:creationId xmlns:a16="http://schemas.microsoft.com/office/drawing/2014/main" id="{102A44DB-F395-4A25-91A5-3D41C0F9E304}"/>
              </a:ext>
            </a:extLst>
          </p:cNvPr>
          <p:cNvSpPr>
            <a:spLocks noGrp="1"/>
          </p:cNvSpPr>
          <p:nvPr>
            <p:ph type="sldNum" sz="quarter" idx="4"/>
          </p:nvPr>
        </p:nvSpPr>
        <p:spPr>
          <a:xfrm>
            <a:off x="-2275609" y="645520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EA0EE8-F7EB-4374-9F2A-CCC72ADA4E99}" type="slidenum">
              <a:rPr lang="en-GB" smtClean="0"/>
              <a:pPr/>
              <a:t>‹#›</a:t>
            </a:fld>
            <a:endParaRPr lang="en-GB" dirty="0"/>
          </a:p>
        </p:txBody>
      </p:sp>
      <p:pic>
        <p:nvPicPr>
          <p:cNvPr id="6" name="Picture 5"/>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409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1495315" y="6456066"/>
            <a:ext cx="0" cy="0"/>
          </a:xfrm>
        </p:spPr>
        <p:txBody>
          <a:bodyPr/>
          <a:lstStyle/>
          <a:p>
            <a:endParaRPr lang="en-GB" dirty="0"/>
          </a:p>
        </p:txBody>
      </p:sp>
      <p:sp>
        <p:nvSpPr>
          <p:cNvPr id="7" name="Slide Number Placeholder 6"/>
          <p:cNvSpPr>
            <a:spLocks noGrp="1"/>
          </p:cNvSpPr>
          <p:nvPr>
            <p:ph type="sldNum" sz="quarter" idx="11"/>
          </p:nvPr>
        </p:nvSpPr>
        <p:spPr>
          <a:xfrm>
            <a:off x="11495315" y="6456066"/>
            <a:ext cx="0" cy="0"/>
          </a:xfrm>
        </p:spPr>
        <p:txBody>
          <a:bodyPr/>
          <a:lstStyle/>
          <a:p>
            <a:endParaRPr lang="en-GB" dirty="0"/>
          </a:p>
        </p:txBody>
      </p:sp>
      <p:sp>
        <p:nvSpPr>
          <p:cNvPr id="10" name="Title 1">
            <a:extLst>
              <a:ext uri="{FF2B5EF4-FFF2-40B4-BE49-F238E27FC236}">
                <a16:creationId xmlns:a16="http://schemas.microsoft.com/office/drawing/2014/main" id="{98A0D947-5931-4227-AE62-D40527E3E145}"/>
              </a:ext>
            </a:extLst>
          </p:cNvPr>
          <p:cNvSpPr>
            <a:spLocks noGrp="1"/>
          </p:cNvSpPr>
          <p:nvPr>
            <p:ph type="title"/>
          </p:nvPr>
        </p:nvSpPr>
        <p:spPr>
          <a:xfrm>
            <a:off x="1249954" y="179889"/>
            <a:ext cx="9604323" cy="777600"/>
          </a:xfrm>
          <a:prstGeom prst="rect">
            <a:avLst/>
          </a:prstGeom>
        </p:spPr>
        <p:txBody>
          <a:bodyPr/>
          <a:lstStyle>
            <a:lvl1pPr>
              <a:defRPr sz="3200"/>
            </a:lvl1pPr>
          </a:lstStyle>
          <a:p>
            <a:endParaRPr lang="en-GB" dirty="0">
              <a:solidFill>
                <a:schemeClr val="accent3"/>
              </a:solidFill>
            </a:endParaRPr>
          </a:p>
        </p:txBody>
      </p:sp>
      <p:sp>
        <p:nvSpPr>
          <p:cNvPr id="5" name="Segnaposto piè di pagina 2">
            <a:extLst>
              <a:ext uri="{FF2B5EF4-FFF2-40B4-BE49-F238E27FC236}">
                <a16:creationId xmlns:a16="http://schemas.microsoft.com/office/drawing/2014/main" id="{64110FF0-219B-4F84-A075-8C006118EDE1}"/>
              </a:ext>
            </a:extLst>
          </p:cNvPr>
          <p:cNvSpPr>
            <a:spLocks noGrp="1"/>
          </p:cNvSpPr>
          <p:nvPr>
            <p:ph type="ftr" sz="quarter" idx="3"/>
          </p:nvPr>
        </p:nvSpPr>
        <p:spPr>
          <a:xfrm>
            <a:off x="0" y="6525526"/>
            <a:ext cx="12184790" cy="332474"/>
          </a:xfrm>
          <a:prstGeom prst="rect">
            <a:avLst/>
          </a:prstGeom>
        </p:spPr>
        <p:txBody>
          <a:bodyPr/>
          <a:lstStyle>
            <a:lvl1pPr>
              <a:defRPr>
                <a:solidFill>
                  <a:schemeClr val="tx2"/>
                </a:solidFill>
                <a:latin typeface="Calibri" panose="020F0502020204030204" pitchFamily="34" charset="0"/>
                <a:cs typeface="Calibri" panose="020F0502020204030204" pitchFamily="34" charset="0"/>
              </a:defRPr>
            </a:lvl1pPr>
          </a:lstStyle>
          <a:p>
            <a:pPr algn="ctr"/>
            <a:endParaRPr lang="en-GB" sz="800" dirty="0"/>
          </a:p>
        </p:txBody>
      </p:sp>
    </p:spTree>
    <p:extLst>
      <p:ext uri="{BB962C8B-B14F-4D97-AF65-F5344CB8AC3E}">
        <p14:creationId xmlns:p14="http://schemas.microsoft.com/office/powerpoint/2010/main" val="2650905779"/>
      </p:ext>
    </p:extLst>
  </p:cSld>
  <p:clrMapOvr>
    <a:masterClrMapping/>
  </p:clrMapOvr>
  <mc:AlternateContent xmlns:mc="http://schemas.openxmlformats.org/markup-compatibility/2006" xmlns:p14="http://schemas.microsoft.com/office/powerpoint/2010/main">
    <mc:Choice Requires="p14">
      <p:transition p14:dur="250" advClick="0" advTm="6000">
        <p:wipe/>
      </p:transition>
    </mc:Choice>
    <mc:Fallback xmlns="">
      <p:transition advClick="0" advTm="6000">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C981FE-A801-4FF1-8F20-E5072BE11772}"/>
              </a:ext>
            </a:extLst>
          </p:cNvPr>
          <p:cNvSpPr>
            <a:spLocks noGrp="1"/>
          </p:cNvSpPr>
          <p:nvPr>
            <p:ph type="title"/>
          </p:nvPr>
        </p:nvSpPr>
        <p:spPr>
          <a:xfrm>
            <a:off x="0" y="0"/>
            <a:ext cx="12192000" cy="832023"/>
          </a:xfrm>
          <a:prstGeom prst="rect">
            <a:avLst/>
          </a:prstGeom>
        </p:spPr>
        <p:txBody>
          <a:bodyPr/>
          <a:lstStyle>
            <a:lvl1pPr>
              <a:defRPr sz="3200" b="0" cap="none" spc="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defRPr>
            </a:lvl1pPr>
          </a:lstStyle>
          <a:p>
            <a:endParaRPr lang="en-GB" dirty="0">
              <a:solidFill>
                <a:schemeClr val="accent3"/>
              </a:solidFill>
            </a:endParaRPr>
          </a:p>
        </p:txBody>
      </p:sp>
      <p:sp>
        <p:nvSpPr>
          <p:cNvPr id="7" name="Segnaposto numero diapositiva 2">
            <a:extLst>
              <a:ext uri="{FF2B5EF4-FFF2-40B4-BE49-F238E27FC236}">
                <a16:creationId xmlns:a16="http://schemas.microsoft.com/office/drawing/2014/main" id="{7ED0C059-87AB-4CD8-A09F-9327AAB03377}"/>
              </a:ext>
            </a:extLst>
          </p:cNvPr>
          <p:cNvSpPr>
            <a:spLocks noGrp="1"/>
          </p:cNvSpPr>
          <p:nvPr>
            <p:ph type="sldNum" sz="quarter" idx="10"/>
          </p:nvPr>
        </p:nvSpPr>
        <p:spPr>
          <a:xfrm>
            <a:off x="11368304" y="6405824"/>
            <a:ext cx="0" cy="0"/>
          </a:xfrm>
        </p:spPr>
        <p:txBody>
          <a:bodyPr/>
          <a:lstStyle/>
          <a:p>
            <a:pPr fontAlgn="base">
              <a:spcBef>
                <a:spcPct val="0"/>
              </a:spcBef>
              <a:spcAft>
                <a:spcPct val="0"/>
              </a:spcAft>
              <a:defRPr/>
            </a:pPr>
            <a:endParaRPr lang="it-IT" dirty="0"/>
          </a:p>
        </p:txBody>
      </p:sp>
      <p:sp>
        <p:nvSpPr>
          <p:cNvPr id="6" name="Segnaposto piè di pagina 2">
            <a:extLst>
              <a:ext uri="{FF2B5EF4-FFF2-40B4-BE49-F238E27FC236}">
                <a16:creationId xmlns:a16="http://schemas.microsoft.com/office/drawing/2014/main" id="{03937854-B971-4785-B88B-DBE80A153975}"/>
              </a:ext>
            </a:extLst>
          </p:cNvPr>
          <p:cNvSpPr>
            <a:spLocks noGrp="1"/>
          </p:cNvSpPr>
          <p:nvPr>
            <p:ph type="ftr" sz="quarter" idx="3"/>
          </p:nvPr>
        </p:nvSpPr>
        <p:spPr>
          <a:xfrm>
            <a:off x="7210" y="6513725"/>
            <a:ext cx="12184790" cy="332474"/>
          </a:xfrm>
          <a:prstGeom prst="rect">
            <a:avLst/>
          </a:prstGeom>
        </p:spPr>
        <p:txBody>
          <a:bodyPr/>
          <a:lstStyle>
            <a:lvl1pPr>
              <a:defRPr>
                <a:solidFill>
                  <a:schemeClr val="tx2"/>
                </a:solidFill>
                <a:latin typeface="Calibri" panose="020F0502020204030204" pitchFamily="34" charset="0"/>
                <a:cs typeface="Calibri" panose="020F0502020204030204" pitchFamily="34" charset="0"/>
              </a:defRPr>
            </a:lvl1pPr>
          </a:lstStyle>
          <a:p>
            <a:pPr algn="ctr"/>
            <a:endParaRPr lang="en-GB" sz="800" dirty="0"/>
          </a:p>
        </p:txBody>
      </p:sp>
    </p:spTree>
    <p:extLst>
      <p:ext uri="{BB962C8B-B14F-4D97-AF65-F5344CB8AC3E}">
        <p14:creationId xmlns:p14="http://schemas.microsoft.com/office/powerpoint/2010/main" val="1158035708"/>
      </p:ext>
    </p:extLst>
  </p:cSld>
  <p:clrMapOvr>
    <a:masterClrMapping/>
  </p:clrMapOvr>
  <mc:AlternateContent xmlns:mc="http://schemas.openxmlformats.org/markup-compatibility/2006" xmlns:p14="http://schemas.microsoft.com/office/powerpoint/2010/main">
    <mc:Choice Requires="p14">
      <p:transition p14:dur="250" advClick="0" advTm="6000">
        <p:wipe/>
      </p:transition>
    </mc:Choice>
    <mc:Fallback xmlns="">
      <p:transition advClick="0" advTm="6000">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1CF08D-2D79-4C8E-890C-8149F2E61992}"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C6AFB-6B08-4ABC-A600-1937EE82A4D7}" type="slidenum">
              <a:rPr lang="en-GB" smtClean="0"/>
              <a:t>‹#›</a:t>
            </a:fld>
            <a:endParaRPr lang="en-GB"/>
          </a:p>
        </p:txBody>
      </p:sp>
    </p:spTree>
    <p:extLst>
      <p:ext uri="{BB962C8B-B14F-4D97-AF65-F5344CB8AC3E}">
        <p14:creationId xmlns:p14="http://schemas.microsoft.com/office/powerpoint/2010/main" val="1956802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1CF08D-2D79-4C8E-890C-8149F2E61992}"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C6AFB-6B08-4ABC-A600-1937EE82A4D7}" type="slidenum">
              <a:rPr lang="en-GB" smtClean="0"/>
              <a:t>‹#›</a:t>
            </a:fld>
            <a:endParaRPr lang="en-GB"/>
          </a:p>
        </p:txBody>
      </p:sp>
    </p:spTree>
    <p:extLst>
      <p:ext uri="{BB962C8B-B14F-4D97-AF65-F5344CB8AC3E}">
        <p14:creationId xmlns:p14="http://schemas.microsoft.com/office/powerpoint/2010/main" val="2943508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1CF08D-2D79-4C8E-890C-8149F2E61992}"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C6AFB-6B08-4ABC-A600-1937EE82A4D7}" type="slidenum">
              <a:rPr lang="en-GB" smtClean="0"/>
              <a:t>‹#›</a:t>
            </a:fld>
            <a:endParaRPr lang="en-GB"/>
          </a:p>
        </p:txBody>
      </p:sp>
    </p:spTree>
    <p:extLst>
      <p:ext uri="{BB962C8B-B14F-4D97-AF65-F5344CB8AC3E}">
        <p14:creationId xmlns:p14="http://schemas.microsoft.com/office/powerpoint/2010/main" val="3100677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C1CF08D-2D79-4C8E-890C-8149F2E61992}" type="datetimeFigureOut">
              <a:rPr lang="en-GB" smtClean="0"/>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9C6AFB-6B08-4ABC-A600-1937EE82A4D7}" type="slidenum">
              <a:rPr lang="en-GB" smtClean="0"/>
              <a:t>‹#›</a:t>
            </a:fld>
            <a:endParaRPr lang="en-GB"/>
          </a:p>
        </p:txBody>
      </p:sp>
    </p:spTree>
    <p:extLst>
      <p:ext uri="{BB962C8B-B14F-4D97-AF65-F5344CB8AC3E}">
        <p14:creationId xmlns:p14="http://schemas.microsoft.com/office/powerpoint/2010/main" val="281685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C1CF08D-2D79-4C8E-890C-8149F2E61992}" type="datetimeFigureOut">
              <a:rPr lang="en-GB" smtClean="0"/>
              <a:t>09/06/2022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9C6AFB-6B08-4ABC-A600-1937EE82A4D7}" type="slidenum">
              <a:rPr lang="en-GB" smtClean="0"/>
              <a:t>‹#›</a:t>
            </a:fld>
            <a:endParaRPr lang="en-GB"/>
          </a:p>
        </p:txBody>
      </p:sp>
    </p:spTree>
    <p:extLst>
      <p:ext uri="{BB962C8B-B14F-4D97-AF65-F5344CB8AC3E}">
        <p14:creationId xmlns:p14="http://schemas.microsoft.com/office/powerpoint/2010/main" val="3880774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C1CF08D-2D79-4C8E-890C-8149F2E61992}" type="datetimeFigureOut">
              <a:rPr lang="en-GB" smtClean="0"/>
              <a:t>09/06/2022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9C6AFB-6B08-4ABC-A600-1937EE82A4D7}" type="slidenum">
              <a:rPr lang="en-GB" smtClean="0"/>
              <a:t>‹#›</a:t>
            </a:fld>
            <a:endParaRPr lang="en-GB"/>
          </a:p>
        </p:txBody>
      </p:sp>
    </p:spTree>
    <p:extLst>
      <p:ext uri="{BB962C8B-B14F-4D97-AF65-F5344CB8AC3E}">
        <p14:creationId xmlns:p14="http://schemas.microsoft.com/office/powerpoint/2010/main" val="396659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ConCom_JOC">
    <p:spTree>
      <p:nvGrpSpPr>
        <p:cNvPr id="1" name=""/>
        <p:cNvGrpSpPr/>
        <p:nvPr/>
      </p:nvGrpSpPr>
      <p:grpSpPr>
        <a:xfrm>
          <a:off x="0" y="0"/>
          <a:ext cx="0" cy="0"/>
          <a:chOff x="0" y="0"/>
          <a:chExt cx="0" cy="0"/>
        </a:xfrm>
      </p:grpSpPr>
      <p:pic>
        <p:nvPicPr>
          <p:cNvPr id="9"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555887" y="4448175"/>
            <a:ext cx="9144000" cy="506206"/>
          </a:xfrm>
          <a:noFill/>
        </p:spPr>
        <p:txBody>
          <a:bodyPr anchor="b">
            <a:normAutofit/>
          </a:bodyPr>
          <a:lstStyle>
            <a:lvl1pPr algn="l" eaLnBrk="1" hangingPunct="1">
              <a:defRPr lang="it-IT" sz="3600" b="1" kern="1200" dirty="0">
                <a:solidFill>
                  <a:srgbClr val="FFFFFF"/>
                </a:solidFill>
                <a:latin typeface="+mj-lt"/>
                <a:ea typeface="+mj-ea"/>
                <a:cs typeface="+mj-cs"/>
              </a:defRPr>
            </a:lvl1pPr>
          </a:lstStyle>
          <a:p>
            <a:pPr eaLnBrk="1" hangingPunct="1"/>
            <a:r>
              <a:rPr lang="en-US" altLang="en-US" sz="3600" b="1" dirty="0">
                <a:solidFill>
                  <a:srgbClr val="FFFFFF"/>
                </a:solidFill>
                <a:cs typeface="Arial" charset="0"/>
              </a:rPr>
              <a:t>JOINT OPERATING COMMITTEE MEETING</a:t>
            </a:r>
          </a:p>
        </p:txBody>
      </p:sp>
      <p:sp>
        <p:nvSpPr>
          <p:cNvPr id="3" name="Segnaposto contenuto 2"/>
          <p:cNvSpPr>
            <a:spLocks noGrp="1"/>
          </p:cNvSpPr>
          <p:nvPr>
            <p:ph sz="quarter" idx="10" hasCustomPrompt="1"/>
          </p:nvPr>
        </p:nvSpPr>
        <p:spPr>
          <a:xfrm>
            <a:off x="565412" y="5067375"/>
            <a:ext cx="9144000" cy="474662"/>
          </a:xfrm>
        </p:spPr>
        <p:txBody>
          <a:bodyPr>
            <a:noAutofit/>
          </a:bodyPr>
          <a:lstStyle>
            <a:lvl1pPr marL="0" indent="0">
              <a:buFontTx/>
              <a:buNone/>
              <a:defRPr sz="2800" b="0" i="0" baseline="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ConCom or JOC</a:t>
            </a:r>
          </a:p>
        </p:txBody>
      </p:sp>
      <p:sp>
        <p:nvSpPr>
          <p:cNvPr id="20" name="Rectangle 19"/>
          <p:cNvSpPr/>
          <p:nvPr userDrawn="1"/>
        </p:nvSpPr>
        <p:spPr>
          <a:xfrm>
            <a:off x="-1" y="5765296"/>
            <a:ext cx="8089643" cy="126853"/>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22" name="Sottotitolo 2"/>
          <p:cNvSpPr>
            <a:spLocks noGrp="1"/>
          </p:cNvSpPr>
          <p:nvPr>
            <p:ph type="subTitle" idx="1" hasCustomPrompt="1"/>
          </p:nvPr>
        </p:nvSpPr>
        <p:spPr>
          <a:xfrm>
            <a:off x="613037" y="6130895"/>
            <a:ext cx="9144000" cy="545419"/>
          </a:xfrm>
        </p:spPr>
        <p:txBody>
          <a:bodyPr>
            <a:normAutofit/>
          </a:bodyPr>
          <a:lstStyle>
            <a:lvl1pPr marL="0" indent="0" algn="l">
              <a:buNone/>
              <a:defRPr sz="1800" baseline="0">
                <a:solidFill>
                  <a:srgbClr val="FFF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Location, DD MMM YYYY</a:t>
            </a:r>
          </a:p>
        </p:txBody>
      </p:sp>
      <p:sp>
        <p:nvSpPr>
          <p:cNvPr id="11" name="Rectangle 10"/>
          <p:cNvSpPr/>
          <p:nvPr userDrawn="1"/>
        </p:nvSpPr>
        <p:spPr>
          <a:xfrm>
            <a:off x="613037" y="5726867"/>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Tree>
    <p:extLst>
      <p:ext uri="{BB962C8B-B14F-4D97-AF65-F5344CB8AC3E}">
        <p14:creationId xmlns:p14="http://schemas.microsoft.com/office/powerpoint/2010/main" val="4288730638"/>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CF08D-2D79-4C8E-890C-8149F2E61992}" type="datetimeFigureOut">
              <a:rPr lang="en-GB" smtClean="0"/>
              <a:t>09/06/2022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9C6AFB-6B08-4ABC-A600-1937EE82A4D7}" type="slidenum">
              <a:rPr lang="en-GB" smtClean="0"/>
              <a:t>‹#›</a:t>
            </a:fld>
            <a:endParaRPr lang="en-GB"/>
          </a:p>
        </p:txBody>
      </p:sp>
    </p:spTree>
    <p:extLst>
      <p:ext uri="{BB962C8B-B14F-4D97-AF65-F5344CB8AC3E}">
        <p14:creationId xmlns:p14="http://schemas.microsoft.com/office/powerpoint/2010/main" val="316403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1CF08D-2D79-4C8E-890C-8149F2E61992}" type="datetimeFigureOut">
              <a:rPr lang="en-GB" smtClean="0"/>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9C6AFB-6B08-4ABC-A600-1937EE82A4D7}" type="slidenum">
              <a:rPr lang="en-GB" smtClean="0"/>
              <a:t>‹#›</a:t>
            </a:fld>
            <a:endParaRPr lang="en-GB"/>
          </a:p>
        </p:txBody>
      </p:sp>
    </p:spTree>
    <p:extLst>
      <p:ext uri="{BB962C8B-B14F-4D97-AF65-F5344CB8AC3E}">
        <p14:creationId xmlns:p14="http://schemas.microsoft.com/office/powerpoint/2010/main" val="3895196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1CF08D-2D79-4C8E-890C-8149F2E61992}" type="datetimeFigureOut">
              <a:rPr lang="en-GB" smtClean="0"/>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9C6AFB-6B08-4ABC-A600-1937EE82A4D7}" type="slidenum">
              <a:rPr lang="en-GB" smtClean="0"/>
              <a:t>‹#›</a:t>
            </a:fld>
            <a:endParaRPr lang="en-GB"/>
          </a:p>
        </p:txBody>
      </p:sp>
    </p:spTree>
    <p:extLst>
      <p:ext uri="{BB962C8B-B14F-4D97-AF65-F5344CB8AC3E}">
        <p14:creationId xmlns:p14="http://schemas.microsoft.com/office/powerpoint/2010/main" val="1358759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1CF08D-2D79-4C8E-890C-8149F2E61992}"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C6AFB-6B08-4ABC-A600-1937EE82A4D7}" type="slidenum">
              <a:rPr lang="en-GB" smtClean="0"/>
              <a:t>‹#›</a:t>
            </a:fld>
            <a:endParaRPr lang="en-GB"/>
          </a:p>
        </p:txBody>
      </p:sp>
    </p:spTree>
    <p:extLst>
      <p:ext uri="{BB962C8B-B14F-4D97-AF65-F5344CB8AC3E}">
        <p14:creationId xmlns:p14="http://schemas.microsoft.com/office/powerpoint/2010/main" val="2475550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1CF08D-2D79-4C8E-890C-8149F2E61992}"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C6AFB-6B08-4ABC-A600-1937EE82A4D7}" type="slidenum">
              <a:rPr lang="en-GB" smtClean="0"/>
              <a:t>‹#›</a:t>
            </a:fld>
            <a:endParaRPr lang="en-GB"/>
          </a:p>
        </p:txBody>
      </p:sp>
    </p:spTree>
    <p:extLst>
      <p:ext uri="{BB962C8B-B14F-4D97-AF65-F5344CB8AC3E}">
        <p14:creationId xmlns:p14="http://schemas.microsoft.com/office/powerpoint/2010/main" val="2534290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C1CF08D-2D79-4C8E-890C-8149F2E61992}" type="datetimeFigureOut">
              <a:rPr lang="en-GB" smtClean="0"/>
              <a:t>09/06/2022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9C6AFB-6B08-4ABC-A600-1937EE82A4D7}" type="slidenum">
              <a:rPr lang="en-GB" smtClean="0"/>
              <a:t>‹#›</a:t>
            </a:fld>
            <a:endParaRPr lang="en-GB"/>
          </a:p>
        </p:txBody>
      </p:sp>
    </p:spTree>
    <p:extLst>
      <p:ext uri="{BB962C8B-B14F-4D97-AF65-F5344CB8AC3E}">
        <p14:creationId xmlns:p14="http://schemas.microsoft.com/office/powerpoint/2010/main" val="443516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_Gener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7"/>
          <a:stretch/>
        </p:blipFill>
        <p:spPr>
          <a:xfrm>
            <a:off x="-1" y="-19050"/>
            <a:ext cx="12201525" cy="6877050"/>
          </a:xfrm>
          <a:prstGeom prst="rect">
            <a:avLst/>
          </a:prstGeom>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613037" y="4440031"/>
            <a:ext cx="9144000" cy="514350"/>
          </a:xfrm>
          <a:noFill/>
        </p:spPr>
        <p:txBody>
          <a:bodyPr anchor="b">
            <a:normAutofit/>
          </a:bodyPr>
          <a:lstStyle>
            <a:lvl1pPr algn="l">
              <a:defRPr lang="it-IT" sz="3600" b="1" kern="1200" dirty="0">
                <a:solidFill>
                  <a:srgbClr val="FFFFFF"/>
                </a:solidFill>
                <a:latin typeface="Bahnschrift SemiBold"/>
                <a:ea typeface="+mj-ea"/>
                <a:cs typeface="+mj-cs"/>
              </a:defRPr>
            </a:lvl1pPr>
          </a:lstStyle>
          <a:p>
            <a:r>
              <a:rPr lang="it-IT" dirty="0"/>
              <a:t>Karachaganak Petroleum Operating</a:t>
            </a:r>
          </a:p>
        </p:txBody>
      </p:sp>
      <p:sp>
        <p:nvSpPr>
          <p:cNvPr id="3" name="Segnaposto contenuto 2"/>
          <p:cNvSpPr>
            <a:spLocks noGrp="1"/>
          </p:cNvSpPr>
          <p:nvPr>
            <p:ph sz="quarter" idx="10"/>
          </p:nvPr>
        </p:nvSpPr>
        <p:spPr>
          <a:xfrm>
            <a:off x="613037" y="5067375"/>
            <a:ext cx="9144000" cy="474662"/>
          </a:xfrm>
        </p:spPr>
        <p:txBody>
          <a:bodyPr>
            <a:noAutofit/>
          </a:bodyPr>
          <a:lstStyle>
            <a:lvl1pPr marL="0" indent="0">
              <a:buFontTx/>
              <a:buNone/>
              <a:defRPr sz="2800" b="0" i="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Modifica gli stili del testo dello schema</a:t>
            </a:r>
          </a:p>
        </p:txBody>
      </p:sp>
      <p:sp>
        <p:nvSpPr>
          <p:cNvPr id="20" name="Rectangle 19"/>
          <p:cNvSpPr/>
          <p:nvPr userDrawn="1"/>
        </p:nvSpPr>
        <p:spPr>
          <a:xfrm>
            <a:off x="-1" y="5765297"/>
            <a:ext cx="8089643" cy="84998"/>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22" name="Sottotitolo 2"/>
          <p:cNvSpPr>
            <a:spLocks noGrp="1"/>
          </p:cNvSpPr>
          <p:nvPr>
            <p:ph type="subTitle" idx="1"/>
          </p:nvPr>
        </p:nvSpPr>
        <p:spPr>
          <a:xfrm>
            <a:off x="613037" y="6130895"/>
            <a:ext cx="9144000" cy="545419"/>
          </a:xfrm>
        </p:spPr>
        <p:txBody>
          <a:bodyPr>
            <a:normAutofit/>
          </a:bodyPr>
          <a:lstStyle>
            <a:lvl1pPr marL="0" indent="0" algn="l">
              <a:buNone/>
              <a:defRPr sz="1800">
                <a:solidFill>
                  <a:srgbClr val="FFD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2" name="Rectangle 1"/>
          <p:cNvSpPr/>
          <p:nvPr userDrawn="1"/>
        </p:nvSpPr>
        <p:spPr>
          <a:xfrm>
            <a:off x="8227298" y="5480963"/>
            <a:ext cx="1575624" cy="369332"/>
          </a:xfrm>
          <a:prstGeom prst="rect">
            <a:avLst/>
          </a:prstGeom>
        </p:spPr>
        <p:txBody>
          <a:bodyPr wrap="none">
            <a:spAutoFit/>
          </a:bodyPr>
          <a:lstStyle/>
          <a:p>
            <a:r>
              <a:rPr lang="it-IT" dirty="0">
                <a:solidFill>
                  <a:schemeClr val="bg1"/>
                </a:solidFill>
              </a:rPr>
              <a:t>CONFIDENTIAL</a:t>
            </a:r>
            <a:endParaRPr lang="en-GB" dirty="0">
              <a:solidFill>
                <a:schemeClr val="bg1"/>
              </a:solidFill>
            </a:endParaRPr>
          </a:p>
        </p:txBody>
      </p:sp>
      <p:sp>
        <p:nvSpPr>
          <p:cNvPr id="4" name="Rectangle 3"/>
          <p:cNvSpPr/>
          <p:nvPr userDrawn="1"/>
        </p:nvSpPr>
        <p:spPr>
          <a:xfrm>
            <a:off x="613037" y="5707817"/>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Tree>
    <p:extLst>
      <p:ext uri="{BB962C8B-B14F-4D97-AF65-F5344CB8AC3E}">
        <p14:creationId xmlns:p14="http://schemas.microsoft.com/office/powerpoint/2010/main" val="296948415"/>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_OpCom">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7"/>
          <a:stretch/>
        </p:blipFill>
        <p:spPr>
          <a:xfrm>
            <a:off x="-1" y="-19050"/>
            <a:ext cx="12201525" cy="6877050"/>
          </a:xfrm>
          <a:prstGeom prst="rect">
            <a:avLst/>
          </a:prstGeom>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613037" y="4440031"/>
            <a:ext cx="9144000" cy="514350"/>
          </a:xfrm>
          <a:noFill/>
        </p:spPr>
        <p:txBody>
          <a:bodyPr anchor="b">
            <a:normAutofit/>
          </a:bodyPr>
          <a:lstStyle>
            <a:lvl1pPr algn="l">
              <a:defRPr lang="it-IT" sz="3600" b="1" kern="1200" dirty="0">
                <a:solidFill>
                  <a:srgbClr val="FFFFFF"/>
                </a:solidFill>
                <a:latin typeface="Bahnschrift SemiBold"/>
                <a:ea typeface="+mj-ea"/>
                <a:cs typeface="+mj-cs"/>
              </a:defRPr>
            </a:lvl1pPr>
          </a:lstStyle>
          <a:p>
            <a:r>
              <a:rPr lang="it-IT" dirty="0"/>
              <a:t>Karachaganak Petroleum Operating</a:t>
            </a:r>
          </a:p>
        </p:txBody>
      </p:sp>
      <p:sp>
        <p:nvSpPr>
          <p:cNvPr id="3" name="Segnaposto contenuto 2"/>
          <p:cNvSpPr>
            <a:spLocks noGrp="1"/>
          </p:cNvSpPr>
          <p:nvPr>
            <p:ph sz="quarter" idx="10" hasCustomPrompt="1"/>
          </p:nvPr>
        </p:nvSpPr>
        <p:spPr>
          <a:xfrm>
            <a:off x="613037" y="5067375"/>
            <a:ext cx="9144000" cy="474662"/>
          </a:xfrm>
        </p:spPr>
        <p:txBody>
          <a:bodyPr>
            <a:noAutofit/>
          </a:bodyPr>
          <a:lstStyle>
            <a:lvl1pPr marL="0" indent="0">
              <a:buFontTx/>
              <a:buNone/>
              <a:defRPr sz="2800" b="0" i="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OpCom</a:t>
            </a:r>
          </a:p>
        </p:txBody>
      </p:sp>
      <p:sp>
        <p:nvSpPr>
          <p:cNvPr id="20" name="Rectangle 19"/>
          <p:cNvSpPr/>
          <p:nvPr userDrawn="1"/>
        </p:nvSpPr>
        <p:spPr>
          <a:xfrm>
            <a:off x="-1" y="5765297"/>
            <a:ext cx="8089643" cy="84998"/>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9" name="Rectangle 8"/>
          <p:cNvSpPr/>
          <p:nvPr userDrawn="1"/>
        </p:nvSpPr>
        <p:spPr>
          <a:xfrm>
            <a:off x="8227298" y="5480963"/>
            <a:ext cx="1575624" cy="369332"/>
          </a:xfrm>
          <a:prstGeom prst="rect">
            <a:avLst/>
          </a:prstGeom>
        </p:spPr>
        <p:txBody>
          <a:bodyPr wrap="none">
            <a:spAutoFit/>
          </a:bodyPr>
          <a:lstStyle/>
          <a:p>
            <a:r>
              <a:rPr lang="it-IT" dirty="0">
                <a:solidFill>
                  <a:schemeClr val="bg1"/>
                </a:solidFill>
              </a:rPr>
              <a:t>CONFIDENTIAL</a:t>
            </a:r>
            <a:endParaRPr lang="en-GB" dirty="0">
              <a:solidFill>
                <a:schemeClr val="bg1"/>
              </a:solidFill>
            </a:endParaRPr>
          </a:p>
        </p:txBody>
      </p:sp>
      <p:sp>
        <p:nvSpPr>
          <p:cNvPr id="10" name="Rectangle 9"/>
          <p:cNvSpPr/>
          <p:nvPr userDrawn="1"/>
        </p:nvSpPr>
        <p:spPr>
          <a:xfrm>
            <a:off x="613037" y="5707817"/>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
        <p:nvSpPr>
          <p:cNvPr id="11" name="Sottotitolo 2"/>
          <p:cNvSpPr>
            <a:spLocks noGrp="1"/>
          </p:cNvSpPr>
          <p:nvPr>
            <p:ph type="subTitle" idx="1" hasCustomPrompt="1"/>
          </p:nvPr>
        </p:nvSpPr>
        <p:spPr>
          <a:xfrm>
            <a:off x="613037" y="6130895"/>
            <a:ext cx="9144000" cy="545419"/>
          </a:xfrm>
        </p:spPr>
        <p:txBody>
          <a:bodyPr>
            <a:normAutofit/>
          </a:bodyPr>
          <a:lstStyle>
            <a:lvl1pPr marL="0" indent="0" algn="l">
              <a:buNone/>
              <a:defRPr sz="1800" baseline="0">
                <a:solidFill>
                  <a:srgbClr val="FFD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Location, DD MMM YYYY</a:t>
            </a:r>
          </a:p>
        </p:txBody>
      </p:sp>
    </p:spTree>
    <p:extLst>
      <p:ext uri="{BB962C8B-B14F-4D97-AF65-F5344CB8AC3E}">
        <p14:creationId xmlns:p14="http://schemas.microsoft.com/office/powerpoint/2010/main" val="2303642319"/>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_ConCom_JOC">
    <p:spTree>
      <p:nvGrpSpPr>
        <p:cNvPr id="1" name=""/>
        <p:cNvGrpSpPr/>
        <p:nvPr/>
      </p:nvGrpSpPr>
      <p:grpSpPr>
        <a:xfrm>
          <a:off x="0" y="0"/>
          <a:ext cx="0" cy="0"/>
          <a:chOff x="0" y="0"/>
          <a:chExt cx="0" cy="0"/>
        </a:xfrm>
      </p:grpSpPr>
      <p:pic>
        <p:nvPicPr>
          <p:cNvPr id="9"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850295"/>
          </a:xfrm>
          <a:prstGeom prst="rect">
            <a:avLst/>
          </a:prstGeom>
          <a:effectLst/>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613037" y="4440031"/>
            <a:ext cx="9144000" cy="514350"/>
          </a:xfrm>
          <a:noFill/>
        </p:spPr>
        <p:txBody>
          <a:bodyPr anchor="b">
            <a:normAutofit/>
          </a:bodyPr>
          <a:lstStyle>
            <a:lvl1pPr algn="l">
              <a:defRPr lang="it-IT" sz="3600" b="1" kern="1200" dirty="0">
                <a:solidFill>
                  <a:srgbClr val="FFFFFF"/>
                </a:solidFill>
                <a:latin typeface="Bahnschrift SemiBold"/>
                <a:ea typeface="+mj-ea"/>
                <a:cs typeface="+mj-cs"/>
              </a:defRPr>
            </a:lvl1pPr>
          </a:lstStyle>
          <a:p>
            <a:r>
              <a:rPr lang="it-IT" dirty="0"/>
              <a:t>Karachaganak Petroleum Operating</a:t>
            </a:r>
          </a:p>
        </p:txBody>
      </p:sp>
      <p:sp>
        <p:nvSpPr>
          <p:cNvPr id="3" name="Segnaposto contenuto 2"/>
          <p:cNvSpPr>
            <a:spLocks noGrp="1"/>
          </p:cNvSpPr>
          <p:nvPr>
            <p:ph sz="quarter" idx="10" hasCustomPrompt="1"/>
          </p:nvPr>
        </p:nvSpPr>
        <p:spPr>
          <a:xfrm>
            <a:off x="613037" y="5067375"/>
            <a:ext cx="9144000" cy="474662"/>
          </a:xfrm>
        </p:spPr>
        <p:txBody>
          <a:bodyPr>
            <a:noAutofit/>
          </a:bodyPr>
          <a:lstStyle>
            <a:lvl1pPr marL="0" indent="0">
              <a:buFontTx/>
              <a:buNone/>
              <a:defRPr sz="2800" b="0" i="0" baseline="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ConCom or JOC</a:t>
            </a:r>
          </a:p>
        </p:txBody>
      </p:sp>
      <p:sp>
        <p:nvSpPr>
          <p:cNvPr id="20" name="Rectangle 19"/>
          <p:cNvSpPr/>
          <p:nvPr userDrawn="1"/>
        </p:nvSpPr>
        <p:spPr>
          <a:xfrm>
            <a:off x="-1" y="5765297"/>
            <a:ext cx="8089643" cy="84998"/>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22" name="Sottotitolo 2"/>
          <p:cNvSpPr>
            <a:spLocks noGrp="1"/>
          </p:cNvSpPr>
          <p:nvPr>
            <p:ph type="subTitle" idx="1" hasCustomPrompt="1"/>
          </p:nvPr>
        </p:nvSpPr>
        <p:spPr>
          <a:xfrm>
            <a:off x="613037" y="6130895"/>
            <a:ext cx="9144000" cy="545419"/>
          </a:xfrm>
        </p:spPr>
        <p:txBody>
          <a:bodyPr>
            <a:normAutofit/>
          </a:bodyPr>
          <a:lstStyle>
            <a:lvl1pPr marL="0" indent="0" algn="l">
              <a:buNone/>
              <a:defRPr sz="1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Location, DD MMM YYYY</a:t>
            </a:r>
          </a:p>
        </p:txBody>
      </p:sp>
      <p:sp>
        <p:nvSpPr>
          <p:cNvPr id="10" name="Rectangle 9"/>
          <p:cNvSpPr/>
          <p:nvPr userDrawn="1"/>
        </p:nvSpPr>
        <p:spPr>
          <a:xfrm>
            <a:off x="8227298" y="5480963"/>
            <a:ext cx="1575624" cy="369332"/>
          </a:xfrm>
          <a:prstGeom prst="rect">
            <a:avLst/>
          </a:prstGeom>
        </p:spPr>
        <p:txBody>
          <a:bodyPr wrap="none">
            <a:spAutoFit/>
          </a:bodyPr>
          <a:lstStyle/>
          <a:p>
            <a:r>
              <a:rPr lang="it-IT" dirty="0">
                <a:solidFill>
                  <a:schemeClr val="bg1"/>
                </a:solidFill>
              </a:rPr>
              <a:t>CONFIDENTIAL</a:t>
            </a:r>
            <a:endParaRPr lang="en-GB" dirty="0">
              <a:solidFill>
                <a:schemeClr val="bg1"/>
              </a:solidFill>
            </a:endParaRPr>
          </a:p>
        </p:txBody>
      </p:sp>
      <p:sp>
        <p:nvSpPr>
          <p:cNvPr id="11" name="Rectangle 10"/>
          <p:cNvSpPr/>
          <p:nvPr userDrawn="1"/>
        </p:nvSpPr>
        <p:spPr>
          <a:xfrm>
            <a:off x="613037" y="5707817"/>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Tree>
    <p:extLst>
      <p:ext uri="{BB962C8B-B14F-4D97-AF65-F5344CB8AC3E}">
        <p14:creationId xmlns:p14="http://schemas.microsoft.com/office/powerpoint/2010/main" val="240200063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general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7"/>
          <a:stretch/>
        </p:blipFill>
        <p:spPr>
          <a:xfrm>
            <a:off x="-1" y="-19050"/>
            <a:ext cx="12201525" cy="6877050"/>
          </a:xfrm>
          <a:prstGeom prst="rect">
            <a:avLst/>
          </a:prstGeom>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613037" y="4440031"/>
            <a:ext cx="9144000" cy="514350"/>
          </a:xfrm>
          <a:noFill/>
        </p:spPr>
        <p:txBody>
          <a:bodyPr anchor="b">
            <a:normAutofit/>
          </a:bodyPr>
          <a:lstStyle>
            <a:lvl1pPr algn="l">
              <a:defRPr lang="it-IT" sz="3600" b="1" kern="1200" dirty="0">
                <a:solidFill>
                  <a:srgbClr val="FFFFFF"/>
                </a:solidFill>
                <a:latin typeface="Bahnschrift SemiBold"/>
                <a:ea typeface="+mj-ea"/>
                <a:cs typeface="+mj-cs"/>
              </a:defRPr>
            </a:lvl1pPr>
          </a:lstStyle>
          <a:p>
            <a:r>
              <a:rPr lang="it-IT" dirty="0"/>
              <a:t>Karachaganak Petroleum Operating</a:t>
            </a:r>
          </a:p>
        </p:txBody>
      </p:sp>
      <p:sp>
        <p:nvSpPr>
          <p:cNvPr id="3" name="Segnaposto contenuto 2"/>
          <p:cNvSpPr>
            <a:spLocks noGrp="1"/>
          </p:cNvSpPr>
          <p:nvPr>
            <p:ph sz="quarter" idx="10" hasCustomPrompt="1"/>
          </p:nvPr>
        </p:nvSpPr>
        <p:spPr>
          <a:xfrm>
            <a:off x="613037" y="5067375"/>
            <a:ext cx="9144000" cy="474662"/>
          </a:xfrm>
        </p:spPr>
        <p:txBody>
          <a:bodyPr>
            <a:noAutofit/>
          </a:bodyPr>
          <a:lstStyle>
            <a:lvl1pPr marL="0" indent="0">
              <a:buFontTx/>
              <a:buNone/>
              <a:defRPr sz="2800" b="0" i="0" baseline="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Event</a:t>
            </a:r>
          </a:p>
        </p:txBody>
      </p:sp>
      <p:sp>
        <p:nvSpPr>
          <p:cNvPr id="20" name="Rectangle 19"/>
          <p:cNvSpPr/>
          <p:nvPr userDrawn="1"/>
        </p:nvSpPr>
        <p:spPr>
          <a:xfrm>
            <a:off x="-1" y="5765297"/>
            <a:ext cx="8089643" cy="84998"/>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22" name="Sottotitolo 2"/>
          <p:cNvSpPr>
            <a:spLocks noGrp="1"/>
          </p:cNvSpPr>
          <p:nvPr>
            <p:ph type="subTitle" idx="1" hasCustomPrompt="1"/>
          </p:nvPr>
        </p:nvSpPr>
        <p:spPr>
          <a:xfrm>
            <a:off x="613037" y="6130895"/>
            <a:ext cx="9144000" cy="545419"/>
          </a:xfrm>
        </p:spPr>
        <p:txBody>
          <a:bodyPr>
            <a:normAutofit/>
          </a:bodyPr>
          <a:lstStyle>
            <a:lvl1pPr marL="0" indent="0" algn="l">
              <a:buNone/>
              <a:defRPr sz="1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Location, DD MMM YYYY</a:t>
            </a:r>
          </a:p>
        </p:txBody>
      </p:sp>
      <p:sp>
        <p:nvSpPr>
          <p:cNvPr id="10" name="Rectangle 9"/>
          <p:cNvSpPr/>
          <p:nvPr userDrawn="1"/>
        </p:nvSpPr>
        <p:spPr>
          <a:xfrm>
            <a:off x="8227298" y="5480963"/>
            <a:ext cx="1575624" cy="369332"/>
          </a:xfrm>
          <a:prstGeom prst="rect">
            <a:avLst/>
          </a:prstGeom>
        </p:spPr>
        <p:txBody>
          <a:bodyPr wrap="none">
            <a:spAutoFit/>
          </a:bodyPr>
          <a:lstStyle/>
          <a:p>
            <a:r>
              <a:rPr lang="it-IT" dirty="0">
                <a:solidFill>
                  <a:schemeClr val="bg1"/>
                </a:solidFill>
              </a:rPr>
              <a:t>CONFIDENTIAL</a:t>
            </a:r>
            <a:endParaRPr lang="en-GB" dirty="0">
              <a:solidFill>
                <a:schemeClr val="bg1"/>
              </a:solidFill>
            </a:endParaRPr>
          </a:p>
        </p:txBody>
      </p:sp>
      <p:sp>
        <p:nvSpPr>
          <p:cNvPr id="11" name="Rectangle 10"/>
          <p:cNvSpPr/>
          <p:nvPr userDrawn="1"/>
        </p:nvSpPr>
        <p:spPr>
          <a:xfrm>
            <a:off x="613037" y="5707817"/>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Tree>
    <p:extLst>
      <p:ext uri="{BB962C8B-B14F-4D97-AF65-F5344CB8AC3E}">
        <p14:creationId xmlns:p14="http://schemas.microsoft.com/office/powerpoint/2010/main" val="242421462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general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7"/>
          <a:stretch/>
        </p:blipFill>
        <p:spPr>
          <a:xfrm>
            <a:off x="0" y="-19050"/>
            <a:ext cx="12192000" cy="6877050"/>
          </a:xfrm>
          <a:prstGeom prst="rect">
            <a:avLst/>
          </a:prstGeom>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613037" y="4440031"/>
            <a:ext cx="9144000" cy="514350"/>
          </a:xfrm>
          <a:noFill/>
        </p:spPr>
        <p:txBody>
          <a:bodyPr anchor="b">
            <a:normAutofit/>
          </a:bodyPr>
          <a:lstStyle>
            <a:lvl1pPr algn="l">
              <a:defRPr lang="it-IT" sz="3600" b="1" kern="1200" dirty="0">
                <a:solidFill>
                  <a:srgbClr val="FFFFFF"/>
                </a:solidFill>
                <a:latin typeface="Bahnschrift SemiBold"/>
                <a:ea typeface="+mj-ea"/>
                <a:cs typeface="+mj-cs"/>
              </a:defRPr>
            </a:lvl1pPr>
          </a:lstStyle>
          <a:p>
            <a:r>
              <a:rPr lang="it-IT" dirty="0"/>
              <a:t>Karachaganak Petroleum Operating</a:t>
            </a:r>
          </a:p>
        </p:txBody>
      </p:sp>
      <p:sp>
        <p:nvSpPr>
          <p:cNvPr id="3" name="Segnaposto contenuto 2"/>
          <p:cNvSpPr>
            <a:spLocks noGrp="1"/>
          </p:cNvSpPr>
          <p:nvPr>
            <p:ph sz="quarter" idx="10" hasCustomPrompt="1"/>
          </p:nvPr>
        </p:nvSpPr>
        <p:spPr>
          <a:xfrm>
            <a:off x="613037" y="5067375"/>
            <a:ext cx="9144000" cy="474662"/>
          </a:xfrm>
        </p:spPr>
        <p:txBody>
          <a:bodyPr>
            <a:noAutofit/>
          </a:bodyPr>
          <a:lstStyle>
            <a:lvl1pPr marL="0" indent="0">
              <a:buFontTx/>
              <a:buNone/>
              <a:defRPr sz="2800" b="0" i="0" baseline="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Event</a:t>
            </a:r>
          </a:p>
        </p:txBody>
      </p:sp>
      <p:sp>
        <p:nvSpPr>
          <p:cNvPr id="20" name="Rectangle 19"/>
          <p:cNvSpPr/>
          <p:nvPr userDrawn="1"/>
        </p:nvSpPr>
        <p:spPr>
          <a:xfrm>
            <a:off x="-1" y="5765297"/>
            <a:ext cx="8089643" cy="84998"/>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22" name="Sottotitolo 2"/>
          <p:cNvSpPr>
            <a:spLocks noGrp="1"/>
          </p:cNvSpPr>
          <p:nvPr>
            <p:ph type="subTitle" idx="1" hasCustomPrompt="1"/>
          </p:nvPr>
        </p:nvSpPr>
        <p:spPr>
          <a:xfrm>
            <a:off x="613037" y="6130895"/>
            <a:ext cx="9144000" cy="545419"/>
          </a:xfrm>
        </p:spPr>
        <p:txBody>
          <a:bodyPr>
            <a:normAutofit/>
          </a:bodyPr>
          <a:lstStyle>
            <a:lvl1pPr marL="0" indent="0" algn="l">
              <a:buNone/>
              <a:defRPr sz="1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Location, DD MMM YYYY</a:t>
            </a:r>
          </a:p>
        </p:txBody>
      </p:sp>
      <p:sp>
        <p:nvSpPr>
          <p:cNvPr id="10" name="Rectangle 9"/>
          <p:cNvSpPr/>
          <p:nvPr userDrawn="1"/>
        </p:nvSpPr>
        <p:spPr>
          <a:xfrm>
            <a:off x="8227298" y="5480963"/>
            <a:ext cx="1575624" cy="369332"/>
          </a:xfrm>
          <a:prstGeom prst="rect">
            <a:avLst/>
          </a:prstGeom>
        </p:spPr>
        <p:txBody>
          <a:bodyPr wrap="none">
            <a:spAutoFit/>
          </a:bodyPr>
          <a:lstStyle/>
          <a:p>
            <a:r>
              <a:rPr lang="it-IT" dirty="0">
                <a:solidFill>
                  <a:schemeClr val="bg1"/>
                </a:solidFill>
              </a:rPr>
              <a:t>CONFIDENTIAL</a:t>
            </a:r>
            <a:endParaRPr lang="en-GB" dirty="0">
              <a:solidFill>
                <a:schemeClr val="bg1"/>
              </a:solidFill>
            </a:endParaRPr>
          </a:p>
        </p:txBody>
      </p:sp>
      <p:sp>
        <p:nvSpPr>
          <p:cNvPr id="11" name="Rectangle 10"/>
          <p:cNvSpPr/>
          <p:nvPr userDrawn="1"/>
        </p:nvSpPr>
        <p:spPr>
          <a:xfrm>
            <a:off x="613037" y="5707817"/>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Tree>
    <p:extLst>
      <p:ext uri="{BB962C8B-B14F-4D97-AF65-F5344CB8AC3E}">
        <p14:creationId xmlns:p14="http://schemas.microsoft.com/office/powerpoint/2010/main" val="2161113089"/>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OpCom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7"/>
          <a:stretch/>
        </p:blipFill>
        <p:spPr>
          <a:xfrm>
            <a:off x="-1" y="-19050"/>
            <a:ext cx="12201525" cy="6877050"/>
          </a:xfrm>
          <a:prstGeom prst="rect">
            <a:avLst/>
          </a:prstGeom>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613037" y="4440031"/>
            <a:ext cx="9144000" cy="514350"/>
          </a:xfrm>
          <a:noFill/>
        </p:spPr>
        <p:txBody>
          <a:bodyPr anchor="b">
            <a:normAutofit/>
          </a:bodyPr>
          <a:lstStyle>
            <a:lvl1pPr algn="l">
              <a:defRPr lang="it-IT" sz="3600" b="1" kern="1200" dirty="0">
                <a:solidFill>
                  <a:srgbClr val="FFFFFF"/>
                </a:solidFill>
                <a:latin typeface="Bahnschrift SemiBold"/>
                <a:ea typeface="+mj-ea"/>
                <a:cs typeface="+mj-cs"/>
              </a:defRPr>
            </a:lvl1pPr>
          </a:lstStyle>
          <a:p>
            <a:r>
              <a:rPr lang="it-IT" dirty="0"/>
              <a:t>Karachaganak Petroleum Operating</a:t>
            </a:r>
          </a:p>
        </p:txBody>
      </p:sp>
      <p:sp>
        <p:nvSpPr>
          <p:cNvPr id="3" name="Segnaposto contenuto 2"/>
          <p:cNvSpPr>
            <a:spLocks noGrp="1"/>
          </p:cNvSpPr>
          <p:nvPr>
            <p:ph sz="quarter" idx="10" hasCustomPrompt="1"/>
          </p:nvPr>
        </p:nvSpPr>
        <p:spPr>
          <a:xfrm>
            <a:off x="613037" y="5067375"/>
            <a:ext cx="9144000" cy="474662"/>
          </a:xfrm>
        </p:spPr>
        <p:txBody>
          <a:bodyPr>
            <a:noAutofit/>
          </a:bodyPr>
          <a:lstStyle>
            <a:lvl1pPr marL="0" indent="0">
              <a:buFontTx/>
              <a:buNone/>
              <a:defRPr sz="2800" b="0" i="0" baseline="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OpCom</a:t>
            </a:r>
          </a:p>
        </p:txBody>
      </p:sp>
      <p:sp>
        <p:nvSpPr>
          <p:cNvPr id="20" name="Rectangle 19"/>
          <p:cNvSpPr/>
          <p:nvPr userDrawn="1"/>
        </p:nvSpPr>
        <p:spPr>
          <a:xfrm>
            <a:off x="-1" y="5765297"/>
            <a:ext cx="8089643" cy="84998"/>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22" name="Sottotitolo 2"/>
          <p:cNvSpPr>
            <a:spLocks noGrp="1"/>
          </p:cNvSpPr>
          <p:nvPr>
            <p:ph type="subTitle" idx="1" hasCustomPrompt="1"/>
          </p:nvPr>
        </p:nvSpPr>
        <p:spPr>
          <a:xfrm>
            <a:off x="613037" y="6130895"/>
            <a:ext cx="9144000" cy="545419"/>
          </a:xfrm>
        </p:spPr>
        <p:txBody>
          <a:bodyPr>
            <a:normAutofit/>
          </a:bodyPr>
          <a:lstStyle>
            <a:lvl1pPr marL="0" indent="0" algn="l">
              <a:buNone/>
              <a:defRPr sz="1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Location, DD MMM YYYY</a:t>
            </a:r>
          </a:p>
        </p:txBody>
      </p:sp>
      <p:sp>
        <p:nvSpPr>
          <p:cNvPr id="10" name="Rectangle 9"/>
          <p:cNvSpPr/>
          <p:nvPr userDrawn="1"/>
        </p:nvSpPr>
        <p:spPr>
          <a:xfrm>
            <a:off x="8227298" y="5480963"/>
            <a:ext cx="1575624" cy="369332"/>
          </a:xfrm>
          <a:prstGeom prst="rect">
            <a:avLst/>
          </a:prstGeom>
        </p:spPr>
        <p:txBody>
          <a:bodyPr wrap="none">
            <a:spAutoFit/>
          </a:bodyPr>
          <a:lstStyle/>
          <a:p>
            <a:r>
              <a:rPr lang="it-IT" dirty="0">
                <a:solidFill>
                  <a:schemeClr val="bg1"/>
                </a:solidFill>
              </a:rPr>
              <a:t>CONFIDENTIAL</a:t>
            </a:r>
            <a:endParaRPr lang="en-GB" dirty="0">
              <a:solidFill>
                <a:schemeClr val="bg1"/>
              </a:solidFill>
            </a:endParaRPr>
          </a:p>
        </p:txBody>
      </p:sp>
      <p:sp>
        <p:nvSpPr>
          <p:cNvPr id="11" name="Rectangle 10"/>
          <p:cNvSpPr/>
          <p:nvPr userDrawn="1"/>
        </p:nvSpPr>
        <p:spPr>
          <a:xfrm>
            <a:off x="613037" y="5698292"/>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Tree>
    <p:extLst>
      <p:ext uri="{BB962C8B-B14F-4D97-AF65-F5344CB8AC3E}">
        <p14:creationId xmlns:p14="http://schemas.microsoft.com/office/powerpoint/2010/main" val="181354618"/>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bullet list">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15" name="Titolo 14"/>
          <p:cNvSpPr>
            <a:spLocks noGrp="1"/>
          </p:cNvSpPr>
          <p:nvPr userDrawn="1">
            <p:ph type="title" hasCustomPrompt="1"/>
          </p:nvPr>
        </p:nvSpPr>
        <p:spPr/>
        <p:txBody>
          <a:bodyPr/>
          <a:lstStyle>
            <a:lvl1pPr>
              <a:defRPr/>
            </a:lvl1pPr>
          </a:lstStyle>
          <a:p>
            <a:r>
              <a:rPr lang="it-IT" dirty="0"/>
              <a:t>AGENDA</a:t>
            </a:r>
          </a:p>
        </p:txBody>
      </p:sp>
      <p:sp>
        <p:nvSpPr>
          <p:cNvPr id="2" name="Segnaposto piè di pagina 1"/>
          <p:cNvSpPr>
            <a:spLocks noGrp="1"/>
          </p:cNvSpPr>
          <p:nvPr>
            <p:ph type="ftr" sz="quarter" idx="11"/>
          </p:nvPr>
        </p:nvSpPr>
        <p:spPr/>
        <p:txBody>
          <a:bodyPr/>
          <a:lstStyle/>
          <a:p>
            <a:r>
              <a:rPr lang="it-IT"/>
              <a:t>Event@DD MMM YYYY                                                                                                                                                                                      CONFIDENTIAL                                                                                                                                                                     © 2020 Karachaganak Petroleum Operating b.v</a:t>
            </a:r>
            <a:endParaRPr lang="it-IT" dirty="0"/>
          </a:p>
        </p:txBody>
      </p:sp>
      <p:sp>
        <p:nvSpPr>
          <p:cNvPr id="5" name="Segnaposto contenuto 2"/>
          <p:cNvSpPr>
            <a:spLocks noGrp="1"/>
          </p:cNvSpPr>
          <p:nvPr>
            <p:ph sz="quarter" idx="12" hasCustomPrompt="1"/>
          </p:nvPr>
        </p:nvSpPr>
        <p:spPr>
          <a:xfrm>
            <a:off x="641246" y="1602000"/>
            <a:ext cx="10824534" cy="4323600"/>
          </a:xfrm>
        </p:spPr>
        <p:txBody>
          <a:bodyPr/>
          <a:lstStyle>
            <a:lvl1pPr marL="342891" indent="-342891">
              <a:buFont typeface="Wingdings" panose="05000000000000000000" pitchFamily="2" charset="2"/>
              <a:buChar char="§"/>
              <a:defRPr/>
            </a:lvl1pPr>
            <a:lvl2pPr>
              <a:buClr>
                <a:srgbClr val="01B1C9"/>
              </a:buClr>
              <a:defRPr/>
            </a:lvl2pPr>
            <a:lvl3pPr>
              <a:defRPr/>
            </a:lvl3pPr>
            <a:lvl4pPr>
              <a:defRPr baseline="0"/>
            </a:lvl4pPr>
            <a:lvl5pPr>
              <a:defRPr/>
            </a:lvl5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4275570224"/>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table">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15" name="Titolo 14"/>
          <p:cNvSpPr>
            <a:spLocks noGrp="1"/>
          </p:cNvSpPr>
          <p:nvPr userDrawn="1">
            <p:ph type="title" hasCustomPrompt="1"/>
          </p:nvPr>
        </p:nvSpPr>
        <p:spPr/>
        <p:txBody>
          <a:bodyPr/>
          <a:lstStyle>
            <a:lvl1pPr>
              <a:defRPr/>
            </a:lvl1pPr>
          </a:lstStyle>
          <a:p>
            <a:r>
              <a:rPr lang="it-IT" dirty="0"/>
              <a:t>AGENDA</a:t>
            </a:r>
          </a:p>
        </p:txBody>
      </p:sp>
      <p:sp>
        <p:nvSpPr>
          <p:cNvPr id="2" name="Segnaposto piè di pagina 1"/>
          <p:cNvSpPr>
            <a:spLocks noGrp="1"/>
          </p:cNvSpPr>
          <p:nvPr>
            <p:ph type="ftr" sz="quarter" idx="11"/>
          </p:nvPr>
        </p:nvSpPr>
        <p:spPr/>
        <p:txBody>
          <a:bodyPr/>
          <a:lstStyle/>
          <a:p>
            <a:r>
              <a:rPr lang="it-IT"/>
              <a:t>Event@DD MMM YYYY                                                                                                                                                                                      CONFIDENTIAL                                                                                                                                                                     © 2020 Karachaganak Petroleum Operating b.v</a:t>
            </a:r>
            <a:endParaRPr lang="it-IT" dirty="0"/>
          </a:p>
        </p:txBody>
      </p:sp>
      <p:sp>
        <p:nvSpPr>
          <p:cNvPr id="6" name="Segnaposto tabella 7"/>
          <p:cNvSpPr>
            <a:spLocks noGrp="1"/>
          </p:cNvSpPr>
          <p:nvPr>
            <p:ph type="tbl" sz="quarter" idx="15"/>
          </p:nvPr>
        </p:nvSpPr>
        <p:spPr>
          <a:xfrm>
            <a:off x="640800" y="1147830"/>
            <a:ext cx="10824980" cy="5065401"/>
          </a:xfrm>
        </p:spPr>
        <p:txBody>
          <a:bodyPr anchor="ctr" anchorCtr="0">
            <a:normAutofit/>
          </a:bodyPr>
          <a:lstStyle>
            <a:lvl1pPr marL="0" indent="0">
              <a:buNone/>
              <a:defRPr sz="1300">
                <a:latin typeface="Calibri" panose="020F0502020204030204" pitchFamily="34" charset="0"/>
              </a:defRPr>
            </a:lvl1pPr>
          </a:lstStyle>
          <a:p>
            <a:endParaRPr lang="it-IT" dirty="0"/>
          </a:p>
        </p:txBody>
      </p:sp>
    </p:spTree>
    <p:extLst>
      <p:ext uri="{BB962C8B-B14F-4D97-AF65-F5344CB8AC3E}">
        <p14:creationId xmlns:p14="http://schemas.microsoft.com/office/powerpoint/2010/main" val="4022624491"/>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 5 lev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4" name="Footer Placeholder 3"/>
          <p:cNvSpPr>
            <a:spLocks noGrp="1"/>
          </p:cNvSpPr>
          <p:nvPr>
            <p:ph type="ftr" sz="quarter" idx="11"/>
          </p:nvPr>
        </p:nvSpPr>
        <p:spPr/>
        <p:txBody>
          <a:bodyPr/>
          <a:lstStyle/>
          <a:p>
            <a:r>
              <a:rPr lang="it-IT" dirty="0"/>
              <a:t>Event@DD MMM YYYY                                                                                                                                                                                      CONFIDENTIAL                                                                                                                                                                     © 2020 Karachaganak Petroleum Operating b.v</a:t>
            </a:r>
          </a:p>
        </p:txBody>
      </p:sp>
      <p:sp>
        <p:nvSpPr>
          <p:cNvPr id="5" name="Segnaposto contenuto 2"/>
          <p:cNvSpPr>
            <a:spLocks noGrp="1"/>
          </p:cNvSpPr>
          <p:nvPr>
            <p:ph sz="quarter" idx="10" hasCustomPrompt="1"/>
          </p:nvPr>
        </p:nvSpPr>
        <p:spPr>
          <a:xfrm>
            <a:off x="641246" y="1602000"/>
            <a:ext cx="10824534" cy="4323600"/>
          </a:xfrm>
        </p:spPr>
        <p:txBody>
          <a:bodyPr/>
          <a:lstStyle>
            <a:lvl1pPr marL="342891" indent="-342891">
              <a:buFont typeface="Wingdings" panose="05000000000000000000" pitchFamily="2" charset="2"/>
              <a:buChar char="§"/>
              <a:defRPr/>
            </a:lvl1pPr>
            <a:lvl2pPr>
              <a:buClr>
                <a:srgbClr val="01B1C9"/>
              </a:buClr>
              <a:defRPr/>
            </a:lvl2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1206108960"/>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 2 blocks separated by li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40800" y="172800"/>
            <a:ext cx="10824980" cy="777600"/>
          </a:xfrm>
        </p:spPr>
        <p:txBody>
          <a:bodyPr/>
          <a:lstStyle/>
          <a:p>
            <a:r>
              <a:rPr lang="it-IT" dirty="0"/>
              <a:t>Click to change the title style</a:t>
            </a:r>
          </a:p>
        </p:txBody>
      </p:sp>
      <p:sp>
        <p:nvSpPr>
          <p:cNvPr id="8" name="Segnaposto contenuto 7"/>
          <p:cNvSpPr>
            <a:spLocks noGrp="1"/>
          </p:cNvSpPr>
          <p:nvPr>
            <p:ph sz="quarter" idx="11" hasCustomPrompt="1"/>
          </p:nvPr>
        </p:nvSpPr>
        <p:spPr>
          <a:xfrm>
            <a:off x="640800" y="1426591"/>
            <a:ext cx="4971435" cy="4678131"/>
          </a:xfrm>
        </p:spPr>
        <p:txBody>
          <a:bodyPr/>
          <a:lstStyle>
            <a:lvl2pPr>
              <a:buClr>
                <a:srgbClr val="01B1C9"/>
              </a:buClr>
              <a:defRPr/>
            </a:lvl2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cxnSp>
        <p:nvCxnSpPr>
          <p:cNvPr id="9" name="Connettore 1 11"/>
          <p:cNvCxnSpPr/>
          <p:nvPr userDrawn="1"/>
        </p:nvCxnSpPr>
        <p:spPr>
          <a:xfrm>
            <a:off x="6006517" y="1426518"/>
            <a:ext cx="0" cy="4680000"/>
          </a:xfrm>
          <a:prstGeom prst="line">
            <a:avLst/>
          </a:prstGeom>
          <a:ln w="38100">
            <a:solidFill>
              <a:srgbClr val="C6C6C6"/>
            </a:solidFill>
          </a:ln>
        </p:spPr>
        <p:style>
          <a:lnRef idx="1">
            <a:schemeClr val="accent1"/>
          </a:lnRef>
          <a:fillRef idx="0">
            <a:schemeClr val="accent1"/>
          </a:fillRef>
          <a:effectRef idx="0">
            <a:schemeClr val="accent1"/>
          </a:effectRef>
          <a:fontRef idx="minor">
            <a:schemeClr val="tx1"/>
          </a:fontRef>
        </p:style>
      </p:cxnSp>
      <p:sp>
        <p:nvSpPr>
          <p:cNvPr id="11" name="Segnaposto contenuto 10"/>
          <p:cNvSpPr>
            <a:spLocks noGrp="1"/>
          </p:cNvSpPr>
          <p:nvPr>
            <p:ph sz="quarter" idx="12" hasCustomPrompt="1"/>
          </p:nvPr>
        </p:nvSpPr>
        <p:spPr>
          <a:xfrm>
            <a:off x="6400800" y="1426518"/>
            <a:ext cx="5064980" cy="4679999"/>
          </a:xfrm>
        </p:spPr>
        <p:txBody>
          <a:bodyPr/>
          <a:lstStyle>
            <a:lvl2pPr>
              <a:buClr>
                <a:srgbClr val="01B1C9"/>
              </a:buClr>
              <a:defRPr/>
            </a:lvl2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4" name="Segnaposto piè di pagina 3"/>
          <p:cNvSpPr>
            <a:spLocks noGrp="1"/>
          </p:cNvSpPr>
          <p:nvPr>
            <p:ph type="ftr" sz="quarter" idx="13"/>
          </p:nvPr>
        </p:nvSpPr>
        <p:spPr/>
        <p:txBody>
          <a:bodyPr/>
          <a:lstStyle/>
          <a:p>
            <a:r>
              <a:rPr lang="it-IT"/>
              <a:t>Event@DD MMM YYYY                                                                                                                                                                                      CONFIDENTIAL                                                                                                                                                                     © 2020 Karachaganak Petroleum Operating b.v</a:t>
            </a:r>
            <a:endParaRPr lang="it-IT" dirty="0"/>
          </a:p>
        </p:txBody>
      </p:sp>
      <p:sp>
        <p:nvSpPr>
          <p:cNvPr id="10"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8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Tree>
    <p:extLst>
      <p:ext uri="{BB962C8B-B14F-4D97-AF65-F5344CB8AC3E}">
        <p14:creationId xmlns:p14="http://schemas.microsoft.com/office/powerpoint/2010/main" val="2331965289"/>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 2 blocks separate titles and line split">
    <p:spTree>
      <p:nvGrpSpPr>
        <p:cNvPr id="1" name=""/>
        <p:cNvGrpSpPr/>
        <p:nvPr/>
      </p:nvGrpSpPr>
      <p:grpSpPr>
        <a:xfrm>
          <a:off x="0" y="0"/>
          <a:ext cx="0" cy="0"/>
          <a:chOff x="0" y="0"/>
          <a:chExt cx="0" cy="0"/>
        </a:xfrm>
      </p:grpSpPr>
      <p:sp>
        <p:nvSpPr>
          <p:cNvPr id="4" name="Segnaposto contenuto 3"/>
          <p:cNvSpPr>
            <a:spLocks noGrp="1"/>
          </p:cNvSpPr>
          <p:nvPr>
            <p:ph sz="half" idx="2" hasCustomPrompt="1"/>
          </p:nvPr>
        </p:nvSpPr>
        <p:spPr>
          <a:xfrm>
            <a:off x="715992" y="2113472"/>
            <a:ext cx="5167223" cy="4076191"/>
          </a:xfrm>
        </p:spPr>
        <p:txBody>
          <a:bodyPr>
            <a:normAutofit/>
          </a:bodyPr>
          <a:lstStyle>
            <a:lvl1pPr>
              <a:defRPr sz="2400">
                <a:latin typeface="+mn-lt"/>
              </a:defRPr>
            </a:lvl1pPr>
            <a:lvl2pPr marL="742932" indent="-285744">
              <a:buClr>
                <a:srgbClr val="01B1C9"/>
              </a:buClr>
              <a:defRPr lang="it-IT" sz="2000" i="1" kern="1200" dirty="0">
                <a:solidFill>
                  <a:schemeClr val="tx1"/>
                </a:solidFill>
                <a:latin typeface="+mn-lt"/>
                <a:ea typeface="+mn-ea"/>
                <a:cs typeface="+mn-cs"/>
              </a:defRPr>
            </a:lvl2pPr>
            <a:lvl3pPr>
              <a:defRPr sz="1800">
                <a:latin typeface="+mn-lt"/>
              </a:defRPr>
            </a:lvl3pPr>
            <a:lvl4pPr>
              <a:defRPr sz="1600">
                <a:latin typeface="+mn-lt"/>
              </a:defRPr>
            </a:lvl4pPr>
            <a:lvl5pPr>
              <a:defRPr sz="1600">
                <a:latin typeface="+mn-lt"/>
              </a:defRPr>
            </a:lvl5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6" name="Segnaposto contenuto 5"/>
          <p:cNvSpPr>
            <a:spLocks noGrp="1"/>
          </p:cNvSpPr>
          <p:nvPr>
            <p:ph sz="quarter" idx="4" hasCustomPrompt="1"/>
          </p:nvPr>
        </p:nvSpPr>
        <p:spPr>
          <a:xfrm>
            <a:off x="6206400" y="2113472"/>
            <a:ext cx="5259380" cy="4076191"/>
          </a:xfrm>
        </p:spPr>
        <p:txBody>
          <a:bodyPr/>
          <a:lstStyle>
            <a:lvl2pPr marL="742932" indent="-285744">
              <a:buClr>
                <a:srgbClr val="01B1C9"/>
              </a:buClr>
              <a:defRPr lang="it-IT" sz="2000" i="1" kern="1200" dirty="0">
                <a:solidFill>
                  <a:schemeClr val="tx1"/>
                </a:solidFill>
                <a:latin typeface="+mn-lt"/>
                <a:ea typeface="+mn-ea"/>
                <a:cs typeface="+mn-cs"/>
              </a:defRPr>
            </a:lvl2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a:t>
            </a:fld>
            <a:endParaRPr lang="it-IT"/>
          </a:p>
        </p:txBody>
      </p:sp>
      <p:sp>
        <p:nvSpPr>
          <p:cNvPr id="10" name="Titolo 9"/>
          <p:cNvSpPr>
            <a:spLocks noGrp="1"/>
          </p:cNvSpPr>
          <p:nvPr>
            <p:ph type="title" hasCustomPrompt="1"/>
          </p:nvPr>
        </p:nvSpPr>
        <p:spPr/>
        <p:txBody>
          <a:bodyPr/>
          <a:lstStyle/>
          <a:p>
            <a:r>
              <a:rPr lang="it-IT" dirty="0"/>
              <a:t>Click to change the title style</a:t>
            </a:r>
          </a:p>
        </p:txBody>
      </p:sp>
      <p:sp>
        <p:nvSpPr>
          <p:cNvPr id="5" name="Segnaposto testo 4"/>
          <p:cNvSpPr>
            <a:spLocks noGrp="1"/>
          </p:cNvSpPr>
          <p:nvPr>
            <p:ph type="body" sz="quarter" idx="13"/>
          </p:nvPr>
        </p:nvSpPr>
        <p:spPr>
          <a:xfrm>
            <a:off x="723840" y="1309358"/>
            <a:ext cx="5159375" cy="541338"/>
          </a:xfrm>
        </p:spPr>
        <p:txBody>
          <a:bodyPr/>
          <a:lstStyle>
            <a:lvl1pPr marL="0" indent="180975" algn="ctr">
              <a:lnSpc>
                <a:spcPct val="100000"/>
              </a:lnSpc>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3" name="Segnaposto testo 12"/>
          <p:cNvSpPr>
            <a:spLocks noGrp="1"/>
          </p:cNvSpPr>
          <p:nvPr>
            <p:ph type="body" sz="quarter" idx="14"/>
          </p:nvPr>
        </p:nvSpPr>
        <p:spPr>
          <a:xfrm>
            <a:off x="6207124" y="1309688"/>
            <a:ext cx="5258656" cy="541337"/>
          </a:xfrm>
        </p:spPr>
        <p:txBody>
          <a:bodyPr>
            <a:normAutofit/>
          </a:bodyPr>
          <a:lstStyle>
            <a:lvl1pPr marL="0" indent="0" algn="ctr">
              <a:buNone/>
              <a:defRPr sz="1800" b="1" i="0">
                <a:solidFill>
                  <a:schemeClr val="tx1"/>
                </a:solidFill>
              </a:defRPr>
            </a:lvl1pPr>
          </a:lstStyle>
          <a:p>
            <a:pPr lvl="0"/>
            <a:r>
              <a:rPr lang="it-IT" dirty="0"/>
              <a:t>Modifica gli stili del testo</a:t>
            </a:r>
          </a:p>
        </p:txBody>
      </p:sp>
      <p:cxnSp>
        <p:nvCxnSpPr>
          <p:cNvPr id="11" name="Connettore 1 11"/>
          <p:cNvCxnSpPr/>
          <p:nvPr userDrawn="1"/>
        </p:nvCxnSpPr>
        <p:spPr>
          <a:xfrm>
            <a:off x="6056212" y="1426518"/>
            <a:ext cx="0" cy="4680000"/>
          </a:xfrm>
          <a:prstGeom prst="line">
            <a:avLst/>
          </a:prstGeom>
          <a:ln w="38100">
            <a:solidFill>
              <a:srgbClr val="C6C6C6"/>
            </a:solidFill>
          </a:ln>
        </p:spPr>
        <p:style>
          <a:lnRef idx="1">
            <a:schemeClr val="accent1"/>
          </a:lnRef>
          <a:fillRef idx="0">
            <a:schemeClr val="accent1"/>
          </a:fillRef>
          <a:effectRef idx="0">
            <a:schemeClr val="accent1"/>
          </a:effectRef>
          <a:fontRef idx="minor">
            <a:schemeClr val="tx1"/>
          </a:fontRef>
        </p:style>
      </p:cxnSp>
      <p:sp>
        <p:nvSpPr>
          <p:cNvPr id="2" name="Segnaposto piè di pagina 1"/>
          <p:cNvSpPr>
            <a:spLocks noGrp="1"/>
          </p:cNvSpPr>
          <p:nvPr>
            <p:ph type="ftr" sz="quarter" idx="15"/>
          </p:nvPr>
        </p:nvSpPr>
        <p:spPr/>
        <p:txBody>
          <a:bodyPr/>
          <a:lstStyle/>
          <a:p>
            <a:r>
              <a:rPr lang="it-IT"/>
              <a:t>Event@DD MMM YYYY                                                                                                                                                                                      CONFIDENTIAL                                                                                                                                                                     © 2020 Karachaganak Petroleum Operating b.v</a:t>
            </a:r>
            <a:endParaRPr lang="it-IT" dirty="0"/>
          </a:p>
        </p:txBody>
      </p:sp>
    </p:spTree>
    <p:extLst>
      <p:ext uri="{BB962C8B-B14F-4D97-AF65-F5344CB8AC3E}">
        <p14:creationId xmlns:p14="http://schemas.microsoft.com/office/powerpoint/2010/main" val="4018367274"/>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 2 blocks seperate titles NO line split">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p:spPr>
        <p:txBody>
          <a:bodyPr>
            <a:normAutofit/>
          </a:bodyPr>
          <a:lstStyle>
            <a:lvl1pPr>
              <a:defRPr sz="2400">
                <a:latin typeface="+mn-lt"/>
              </a:defRPr>
            </a:lvl1pPr>
            <a:lvl2pPr marL="742932" indent="-285744">
              <a:defRPr lang="it-IT" sz="2000" i="1" kern="1200" dirty="0">
                <a:solidFill>
                  <a:schemeClr val="tx1"/>
                </a:solidFill>
                <a:latin typeface="+mn-lt"/>
                <a:ea typeface="+mn-ea"/>
                <a:cs typeface="+mn-cs"/>
              </a:defRPr>
            </a:lvl2pPr>
            <a:lvl3pPr>
              <a:defRPr sz="1800">
                <a:latin typeface="+mn-lt"/>
              </a:defRPr>
            </a:lvl3pPr>
            <a:lvl4pPr>
              <a:defRPr sz="1600">
                <a:latin typeface="+mn-lt"/>
              </a:defRPr>
            </a:lvl4pPr>
            <a:lvl5pPr>
              <a:defRPr sz="1600">
                <a:latin typeface="+mn-lt"/>
              </a:defRPr>
            </a:lvl5pPr>
          </a:lstStyle>
          <a:p>
            <a:pPr lvl="0"/>
            <a:r>
              <a:rPr lang="it-IT" dirty="0"/>
              <a:t>Modifica gli stili del testo dello schema</a:t>
            </a:r>
          </a:p>
          <a:p>
            <a:pPr marL="742932" lvl="1" indent="-285744" algn="l" defTabSz="914377" rtl="0" eaLnBrk="1" latinLnBrk="0" hangingPunct="1">
              <a:spcBef>
                <a:spcPct val="20000"/>
              </a:spcBef>
              <a:buClr>
                <a:srgbClr val="01B1C9"/>
              </a:buClr>
              <a:buFont typeface="Arial" pitchFamily="34" charset="0"/>
              <a:buChar char="•"/>
            </a:pPr>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contenuto 5"/>
          <p:cNvSpPr>
            <a:spLocks noGrp="1"/>
          </p:cNvSpPr>
          <p:nvPr>
            <p:ph sz="quarter" idx="4"/>
          </p:nvPr>
        </p:nvSpPr>
        <p:spPr>
          <a:xfrm>
            <a:off x="6206400" y="2113472"/>
            <a:ext cx="5259380" cy="4076191"/>
          </a:xfrm>
        </p:spPr>
        <p:txBody>
          <a:bodyPr/>
          <a:lstStyle>
            <a:lvl2pPr marL="742932" indent="-285744">
              <a:defRPr lang="it-IT" sz="2000" i="1" kern="1200" dirty="0">
                <a:solidFill>
                  <a:schemeClr val="tx1"/>
                </a:solidFill>
                <a:latin typeface="+mn-lt"/>
                <a:ea typeface="+mn-ea"/>
                <a:cs typeface="+mn-cs"/>
              </a:defRPr>
            </a:lvl2pPr>
          </a:lstStyle>
          <a:p>
            <a:pPr lvl="0"/>
            <a:r>
              <a:rPr lang="it-IT" dirty="0"/>
              <a:t>Modifica gli stili del testo dello schema</a:t>
            </a:r>
          </a:p>
          <a:p>
            <a:pPr marL="742932" lvl="1" indent="-285744" algn="l" defTabSz="914377" rtl="0" eaLnBrk="1" latinLnBrk="0" hangingPunct="1">
              <a:spcBef>
                <a:spcPct val="20000"/>
              </a:spcBef>
              <a:buClr>
                <a:srgbClr val="01B1C9"/>
              </a:buClr>
              <a:buFont typeface="Arial" pitchFamily="34" charset="0"/>
              <a:buChar char="•"/>
            </a:pPr>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a:t>
            </a:fld>
            <a:endParaRPr lang="it-IT"/>
          </a:p>
        </p:txBody>
      </p:sp>
      <p:sp>
        <p:nvSpPr>
          <p:cNvPr id="10" name="Titolo 9"/>
          <p:cNvSpPr>
            <a:spLocks noGrp="1"/>
          </p:cNvSpPr>
          <p:nvPr>
            <p:ph type="title" hasCustomPrompt="1"/>
          </p:nvPr>
        </p:nvSpPr>
        <p:spPr/>
        <p:txBody>
          <a:bodyPr/>
          <a:lstStyle/>
          <a:p>
            <a:r>
              <a:rPr lang="it-IT" dirty="0"/>
              <a:t>Click to change the title style</a:t>
            </a:r>
          </a:p>
        </p:txBody>
      </p:sp>
      <p:sp>
        <p:nvSpPr>
          <p:cNvPr id="5" name="Segnaposto testo 4"/>
          <p:cNvSpPr>
            <a:spLocks noGrp="1"/>
          </p:cNvSpPr>
          <p:nvPr>
            <p:ph type="body" sz="quarter" idx="13"/>
          </p:nvPr>
        </p:nvSpPr>
        <p:spPr>
          <a:xfrm>
            <a:off x="723840" y="1309358"/>
            <a:ext cx="5159375" cy="541338"/>
          </a:xfrm>
        </p:spPr>
        <p:txBody>
          <a:bodyPr/>
          <a:lstStyle>
            <a:lvl1pPr marL="0" indent="180975" algn="ctr">
              <a:lnSpc>
                <a:spcPct val="100000"/>
              </a:lnSpc>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3" name="Segnaposto testo 12"/>
          <p:cNvSpPr>
            <a:spLocks noGrp="1"/>
          </p:cNvSpPr>
          <p:nvPr>
            <p:ph type="body" sz="quarter" idx="14"/>
          </p:nvPr>
        </p:nvSpPr>
        <p:spPr>
          <a:xfrm>
            <a:off x="6207124" y="1309688"/>
            <a:ext cx="5258656" cy="541337"/>
          </a:xfrm>
        </p:spPr>
        <p:txBody>
          <a:bodyPr>
            <a:normAutofit/>
          </a:bodyPr>
          <a:lstStyle>
            <a:lvl1pPr marL="0" indent="0" algn="ctr">
              <a:buNone/>
              <a:defRPr sz="1800" b="1" i="0">
                <a:solidFill>
                  <a:schemeClr val="tx1"/>
                </a:solidFill>
              </a:defRPr>
            </a:lvl1pPr>
          </a:lstStyle>
          <a:p>
            <a:pPr lvl="0"/>
            <a:r>
              <a:rPr lang="it-IT" dirty="0"/>
              <a:t>Modifica gli stili del testo</a:t>
            </a:r>
          </a:p>
        </p:txBody>
      </p:sp>
      <p:sp>
        <p:nvSpPr>
          <p:cNvPr id="2" name="Segnaposto piè di pagina 1"/>
          <p:cNvSpPr>
            <a:spLocks noGrp="1"/>
          </p:cNvSpPr>
          <p:nvPr>
            <p:ph type="ftr" sz="quarter" idx="15"/>
          </p:nvPr>
        </p:nvSpPr>
        <p:spPr/>
        <p:txBody>
          <a:bodyPr/>
          <a:lstStyle/>
          <a:p>
            <a:r>
              <a:rPr lang="it-IT"/>
              <a:t>Event@DD MMM YYYY                                                                                                                                                                                      CONFIDENTIAL                                                                                                                                                                     © 2020 Karachaganak Petroleum Operating b.v</a:t>
            </a:r>
            <a:endParaRPr lang="it-IT" dirty="0"/>
          </a:p>
        </p:txBody>
      </p:sp>
    </p:spTree>
    <p:extLst>
      <p:ext uri="{BB962C8B-B14F-4D97-AF65-F5344CB8AC3E}">
        <p14:creationId xmlns:p14="http://schemas.microsoft.com/office/powerpoint/2010/main" val="3095316678"/>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 - 2 blocks seperate titles AND shaded NO line split">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p:spPr>
        <p:txBody>
          <a:bodyPr>
            <a:normAutofit/>
          </a:bodyPr>
          <a:lstStyle>
            <a:lvl1pPr>
              <a:defRPr sz="2400">
                <a:latin typeface="+mn-lt"/>
              </a:defRPr>
            </a:lvl1pPr>
            <a:lvl2pPr>
              <a:buClr>
                <a:srgbClr val="01B1C9"/>
              </a:buClr>
              <a:defRPr sz="2000">
                <a:latin typeface="+mn-lt"/>
              </a:defRPr>
            </a:lvl2pPr>
            <a:lvl3pPr>
              <a:defRPr sz="1800">
                <a:latin typeface="+mn-lt"/>
              </a:defRPr>
            </a:lvl3pPr>
            <a:lvl4pPr>
              <a:defRPr sz="1600">
                <a:latin typeface="+mn-lt"/>
              </a:defRPr>
            </a:lvl4pPr>
            <a:lvl5pPr marL="2057349" indent="-228594">
              <a:buFont typeface="Arial" panose="020B0604020202020204" pitchFamily="34" charset="0"/>
              <a:buChar char="√"/>
              <a:defRPr sz="1600">
                <a:latin typeface="+mn-lt"/>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contenuto 5"/>
          <p:cNvSpPr>
            <a:spLocks noGrp="1"/>
          </p:cNvSpPr>
          <p:nvPr>
            <p:ph sz="quarter" idx="4"/>
          </p:nvPr>
        </p:nvSpPr>
        <p:spPr>
          <a:xfrm>
            <a:off x="6206400" y="2113472"/>
            <a:ext cx="5259380" cy="4076191"/>
          </a:xfrm>
        </p:spPr>
        <p:txBody>
          <a:bodyPr/>
          <a:lstStyle>
            <a:lvl2pPr>
              <a:buClr>
                <a:srgbClr val="01B1C9"/>
              </a:buClr>
              <a:defRPr/>
            </a:lvl2pPr>
            <a:lvl5pPr marL="2057349" indent="-228594">
              <a:buFont typeface="Arial" panose="020B0604020202020204" pitchFamily="34" charset="0"/>
              <a:buChar char="√"/>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a:t>
            </a:fld>
            <a:endParaRPr lang="it-IT"/>
          </a:p>
        </p:txBody>
      </p:sp>
      <p:sp>
        <p:nvSpPr>
          <p:cNvPr id="10" name="Titolo 9"/>
          <p:cNvSpPr>
            <a:spLocks noGrp="1"/>
          </p:cNvSpPr>
          <p:nvPr>
            <p:ph type="title" hasCustomPrompt="1"/>
          </p:nvPr>
        </p:nvSpPr>
        <p:spPr/>
        <p:txBody>
          <a:bodyPr/>
          <a:lstStyle/>
          <a:p>
            <a:r>
              <a:rPr lang="it-IT" dirty="0"/>
              <a:t>Click to change the title style</a:t>
            </a:r>
          </a:p>
        </p:txBody>
      </p:sp>
      <p:sp>
        <p:nvSpPr>
          <p:cNvPr id="5" name="Segnaposto testo 4"/>
          <p:cNvSpPr>
            <a:spLocks noGrp="1"/>
          </p:cNvSpPr>
          <p:nvPr>
            <p:ph type="body" sz="quarter" idx="13"/>
          </p:nvPr>
        </p:nvSpPr>
        <p:spPr>
          <a:xfrm>
            <a:off x="1289095" y="1408026"/>
            <a:ext cx="4021016" cy="369332"/>
          </a:xfrm>
          <a:solidFill>
            <a:schemeClr val="bg1"/>
          </a:solidFill>
          <a:effectLst>
            <a:outerShdw dist="101600" dir="8100000" algn="tr" rotWithShape="0">
              <a:srgbClr val="FFD500"/>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1" name="Segnaposto testo 4"/>
          <p:cNvSpPr>
            <a:spLocks noGrp="1"/>
          </p:cNvSpPr>
          <p:nvPr>
            <p:ph type="body" sz="quarter" idx="14"/>
          </p:nvPr>
        </p:nvSpPr>
        <p:spPr>
          <a:xfrm>
            <a:off x="6778892" y="1408026"/>
            <a:ext cx="4021016" cy="369332"/>
          </a:xfrm>
          <a:solidFill>
            <a:schemeClr val="bg1"/>
          </a:solidFill>
          <a:effectLst>
            <a:outerShdw dist="101600" dir="8100000" algn="tr" rotWithShape="0">
              <a:srgbClr val="01B1C9"/>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2" name="Segnaposto piè di pagina 1"/>
          <p:cNvSpPr>
            <a:spLocks noGrp="1"/>
          </p:cNvSpPr>
          <p:nvPr>
            <p:ph type="ftr" sz="quarter" idx="15"/>
          </p:nvPr>
        </p:nvSpPr>
        <p:spPr/>
        <p:txBody>
          <a:bodyPr/>
          <a:lstStyle/>
          <a:p>
            <a:r>
              <a:rPr lang="it-IT"/>
              <a:t>Event@DD MMM YYYY                                                                                                                                                                                      CONFIDENTIAL                                                                                                                                                                     © 2020 Karachaganak Petroleum Operating b.v</a:t>
            </a:r>
            <a:endParaRPr lang="it-IT" dirty="0"/>
          </a:p>
        </p:txBody>
      </p:sp>
    </p:spTree>
    <p:extLst>
      <p:ext uri="{BB962C8B-B14F-4D97-AF65-F5344CB8AC3E}">
        <p14:creationId xmlns:p14="http://schemas.microsoft.com/office/powerpoint/2010/main" val="3285673268"/>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 only title">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15" name="Titolo 14"/>
          <p:cNvSpPr>
            <a:spLocks noGrp="1"/>
          </p:cNvSpPr>
          <p:nvPr userDrawn="1">
            <p:ph type="title" hasCustomPrompt="1"/>
          </p:nvPr>
        </p:nvSpPr>
        <p:spPr/>
        <p:txBody>
          <a:bodyPr/>
          <a:lstStyle/>
          <a:p>
            <a:r>
              <a:rPr lang="it-IT" dirty="0"/>
              <a:t>Click to change the title style</a:t>
            </a:r>
          </a:p>
        </p:txBody>
      </p:sp>
      <p:sp>
        <p:nvSpPr>
          <p:cNvPr id="2" name="Segnaposto piè di pagina 1"/>
          <p:cNvSpPr>
            <a:spLocks noGrp="1"/>
          </p:cNvSpPr>
          <p:nvPr>
            <p:ph type="ftr" sz="quarter" idx="11"/>
          </p:nvPr>
        </p:nvSpPr>
        <p:spPr/>
        <p:txBody>
          <a:bodyPr/>
          <a:lstStyle/>
          <a:p>
            <a:r>
              <a:rPr lang="it-IT"/>
              <a:t>Event@DD MMM YYYY                                                                                                                                                                                      CONFIDENTIAL                                                                                                                                                                     © 2020 Karachaganak Petroleum Operating b.v</a:t>
            </a:r>
            <a:endParaRPr lang="it-IT" dirty="0"/>
          </a:p>
        </p:txBody>
      </p:sp>
    </p:spTree>
    <p:extLst>
      <p:ext uri="{BB962C8B-B14F-4D97-AF65-F5344CB8AC3E}">
        <p14:creationId xmlns:p14="http://schemas.microsoft.com/office/powerpoint/2010/main" val="132283468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separator NOT transparent">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868680"/>
            <a:ext cx="12192000" cy="5989320"/>
          </a:xfrm>
          <a:solidFill>
            <a:srgbClr val="C6C6C6">
              <a:alpha val="50000"/>
            </a:srgbClr>
          </a:solidFill>
        </p:spPr>
        <p:txBody>
          <a:bodyPr/>
          <a:lstStyle>
            <a:lvl1pPr marL="0" indent="0">
              <a:buNone/>
              <a:defRPr/>
            </a:lvl1pPr>
          </a:lstStyle>
          <a:p>
            <a:endParaRPr lang="it-IT" dirty="0"/>
          </a:p>
        </p:txBody>
      </p:sp>
      <p:sp>
        <p:nvSpPr>
          <p:cNvPr id="4" name="Segnaposto piè di pagina 1"/>
          <p:cNvSpPr>
            <a:spLocks noGrp="1"/>
          </p:cNvSpPr>
          <p:nvPr>
            <p:ph type="ftr" sz="quarter" idx="20"/>
          </p:nvPr>
        </p:nvSpPr>
        <p:spPr>
          <a:xfrm>
            <a:off x="1" y="6409452"/>
            <a:ext cx="12022666" cy="365125"/>
          </a:xfrm>
        </p:spPr>
        <p:txBody>
          <a:bodyPr/>
          <a:lstStyle/>
          <a:p>
            <a:r>
              <a:rPr lang="en-GB"/>
              <a:t>Event@DD MMM YYYY                                                                                                                                                                                      CONFIDENTIAL                                                                                                                                                                     © 2020 Karachaganak Petroleum Operating b.v</a:t>
            </a:r>
            <a:endParaRPr lang="en-GB" dirty="0"/>
          </a:p>
        </p:txBody>
      </p:sp>
    </p:spTree>
    <p:extLst>
      <p:ext uri="{BB962C8B-B14F-4D97-AF65-F5344CB8AC3E}">
        <p14:creationId xmlns:p14="http://schemas.microsoft.com/office/powerpoint/2010/main" val="99847581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OpCom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1358" r="-78" b="1758"/>
          <a:stretch/>
        </p:blipFill>
        <p:spPr>
          <a:xfrm>
            <a:off x="-1" y="-352426"/>
            <a:ext cx="12211051" cy="7210426"/>
          </a:xfrm>
          <a:prstGeom prst="rect">
            <a:avLst/>
          </a:prstGeom>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613037" y="4440031"/>
            <a:ext cx="9144000" cy="514350"/>
          </a:xfrm>
          <a:noFill/>
        </p:spPr>
        <p:txBody>
          <a:bodyPr anchor="b">
            <a:normAutofit/>
          </a:bodyPr>
          <a:lstStyle>
            <a:lvl1pPr algn="l">
              <a:defRPr lang="it-IT" sz="3600" b="1" kern="1200" dirty="0">
                <a:solidFill>
                  <a:srgbClr val="FFFFFF"/>
                </a:solidFill>
                <a:latin typeface="Bahnschrift SemiBold"/>
                <a:ea typeface="+mj-ea"/>
                <a:cs typeface="+mj-cs"/>
              </a:defRPr>
            </a:lvl1pPr>
          </a:lstStyle>
          <a:p>
            <a:r>
              <a:rPr lang="it-IT" dirty="0"/>
              <a:t>Karachaganak Petroleum Operating</a:t>
            </a:r>
          </a:p>
        </p:txBody>
      </p:sp>
      <p:sp>
        <p:nvSpPr>
          <p:cNvPr id="3" name="Segnaposto contenuto 2"/>
          <p:cNvSpPr>
            <a:spLocks noGrp="1"/>
          </p:cNvSpPr>
          <p:nvPr>
            <p:ph sz="quarter" idx="10" hasCustomPrompt="1"/>
          </p:nvPr>
        </p:nvSpPr>
        <p:spPr>
          <a:xfrm>
            <a:off x="613037" y="5067375"/>
            <a:ext cx="9144000" cy="474662"/>
          </a:xfrm>
        </p:spPr>
        <p:txBody>
          <a:bodyPr>
            <a:noAutofit/>
          </a:bodyPr>
          <a:lstStyle>
            <a:lvl1pPr marL="0" indent="0">
              <a:buFontTx/>
              <a:buNone/>
              <a:defRPr sz="2800" b="0" i="0" baseline="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OpCom</a:t>
            </a:r>
          </a:p>
        </p:txBody>
      </p:sp>
      <p:sp>
        <p:nvSpPr>
          <p:cNvPr id="20" name="Rectangle 19"/>
          <p:cNvSpPr/>
          <p:nvPr userDrawn="1"/>
        </p:nvSpPr>
        <p:spPr>
          <a:xfrm>
            <a:off x="-1" y="5765297"/>
            <a:ext cx="8089643" cy="84998"/>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22" name="Sottotitolo 2"/>
          <p:cNvSpPr>
            <a:spLocks noGrp="1"/>
          </p:cNvSpPr>
          <p:nvPr>
            <p:ph type="subTitle" idx="1" hasCustomPrompt="1"/>
          </p:nvPr>
        </p:nvSpPr>
        <p:spPr>
          <a:xfrm>
            <a:off x="613037" y="6130895"/>
            <a:ext cx="9144000" cy="545419"/>
          </a:xfrm>
        </p:spPr>
        <p:txBody>
          <a:bodyPr>
            <a:normAutofit/>
          </a:bodyPr>
          <a:lstStyle>
            <a:lvl1pPr marL="0" indent="0" algn="l">
              <a:buNone/>
              <a:defRPr sz="1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Location, DD MMM YYYY</a:t>
            </a:r>
          </a:p>
        </p:txBody>
      </p:sp>
      <p:sp>
        <p:nvSpPr>
          <p:cNvPr id="10" name="Rectangle 9"/>
          <p:cNvSpPr/>
          <p:nvPr userDrawn="1"/>
        </p:nvSpPr>
        <p:spPr>
          <a:xfrm>
            <a:off x="8227298" y="5480963"/>
            <a:ext cx="1575624" cy="369332"/>
          </a:xfrm>
          <a:prstGeom prst="rect">
            <a:avLst/>
          </a:prstGeom>
        </p:spPr>
        <p:txBody>
          <a:bodyPr wrap="none">
            <a:spAutoFit/>
          </a:bodyPr>
          <a:lstStyle/>
          <a:p>
            <a:r>
              <a:rPr lang="it-IT" dirty="0">
                <a:solidFill>
                  <a:schemeClr val="bg1"/>
                </a:solidFill>
              </a:rPr>
              <a:t>CONFIDENTIAL</a:t>
            </a:r>
            <a:endParaRPr lang="en-GB" dirty="0">
              <a:solidFill>
                <a:schemeClr val="bg1"/>
              </a:solidFill>
            </a:endParaRPr>
          </a:p>
        </p:txBody>
      </p:sp>
      <p:sp>
        <p:nvSpPr>
          <p:cNvPr id="11" name="Rectangle 10"/>
          <p:cNvSpPr/>
          <p:nvPr userDrawn="1"/>
        </p:nvSpPr>
        <p:spPr>
          <a:xfrm>
            <a:off x="613037" y="5698292"/>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Tree>
    <p:extLst>
      <p:ext uri="{BB962C8B-B14F-4D97-AF65-F5344CB8AC3E}">
        <p14:creationId xmlns:p14="http://schemas.microsoft.com/office/powerpoint/2010/main" val="2942328599"/>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separator 50% transparent">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858414"/>
            <a:ext cx="12192000" cy="5989320"/>
          </a:xfrm>
          <a:solidFill>
            <a:srgbClr val="F3BF00">
              <a:alpha val="49804"/>
            </a:srgbClr>
          </a:solidFill>
        </p:spPr>
        <p:txBody>
          <a:bodyPr/>
          <a:lstStyle>
            <a:lvl1pPr marL="0" indent="0">
              <a:buNone/>
              <a:defRPr/>
            </a:lvl1pPr>
          </a:lstStyle>
          <a:p>
            <a:endParaRPr lang="it-IT" dirty="0"/>
          </a:p>
        </p:txBody>
      </p:sp>
      <p:sp>
        <p:nvSpPr>
          <p:cNvPr id="4" name="Segnaposto titolo 1"/>
          <p:cNvSpPr txBox="1">
            <a:spLocks/>
          </p:cNvSpPr>
          <p:nvPr userDrawn="1"/>
        </p:nvSpPr>
        <p:spPr>
          <a:xfrm>
            <a:off x="640800" y="172800"/>
            <a:ext cx="10824980" cy="777600"/>
          </a:xfrm>
          <a:prstGeom prst="rect">
            <a:avLst/>
          </a:prstGeom>
        </p:spPr>
        <p:txBody>
          <a:bodyPr vert="horz" lIns="90000" tIns="45720" rIns="9000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it-IT" dirty="0"/>
              <a:t>Click to change the title style</a:t>
            </a:r>
          </a:p>
        </p:txBody>
      </p:sp>
      <p:sp>
        <p:nvSpPr>
          <p:cNvPr id="7" name="Segnaposto piè di pagina 1"/>
          <p:cNvSpPr>
            <a:spLocks noGrp="1"/>
          </p:cNvSpPr>
          <p:nvPr>
            <p:ph type="ftr" sz="quarter" idx="20"/>
          </p:nvPr>
        </p:nvSpPr>
        <p:spPr>
          <a:xfrm>
            <a:off x="1" y="6409452"/>
            <a:ext cx="12022666" cy="365125"/>
          </a:xfrm>
        </p:spPr>
        <p:txBody>
          <a:bodyPr/>
          <a:lstStyle/>
          <a:p>
            <a:r>
              <a:rPr lang="en-GB"/>
              <a:t>Event@DD MMM YYYY                                                                                                                                                                                      CONFIDENTIAL                                                                                                                                                                     © 2020 Karachaganak Petroleum Operating b.v</a:t>
            </a:r>
            <a:endParaRPr lang="en-GB" dirty="0"/>
          </a:p>
        </p:txBody>
      </p:sp>
    </p:spTree>
    <p:extLst>
      <p:ext uri="{BB962C8B-B14F-4D97-AF65-F5344CB8AC3E}">
        <p14:creationId xmlns:p14="http://schemas.microsoft.com/office/powerpoint/2010/main" val="1204324991"/>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gress charts 1">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196ED67F-382A-4737-AF1C-676A922EA1CA}" type="slidenum">
              <a:rPr lang="it-IT" smtClean="0"/>
              <a:pPr/>
              <a:t>‹#›</a:t>
            </a:fld>
            <a:endParaRPr lang="it-IT" dirty="0"/>
          </a:p>
        </p:txBody>
      </p:sp>
      <p:sp>
        <p:nvSpPr>
          <p:cNvPr id="3" name="Segnaposto immagine 2"/>
          <p:cNvSpPr>
            <a:spLocks noGrp="1"/>
          </p:cNvSpPr>
          <p:nvPr>
            <p:ph type="pic" sz="quarter" idx="14"/>
          </p:nvPr>
        </p:nvSpPr>
        <p:spPr>
          <a:xfrm>
            <a:off x="0" y="857091"/>
            <a:ext cx="6209955" cy="59893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FD500">
              <a:alpha val="50000"/>
            </a:srgbClr>
          </a:solidFill>
        </p:spPr>
        <p:txBody>
          <a:bodyPr/>
          <a:lstStyle>
            <a:lvl1pPr marL="0" indent="0">
              <a:buNone/>
              <a:defRPr/>
            </a:lvl1pPr>
          </a:lstStyle>
          <a:p>
            <a:endParaRPr lang="it-IT" dirty="0"/>
          </a:p>
        </p:txBody>
      </p:sp>
      <p:sp>
        <p:nvSpPr>
          <p:cNvPr id="4" name="Segnaposto contenuto 3"/>
          <p:cNvSpPr>
            <a:spLocks noGrp="1"/>
          </p:cNvSpPr>
          <p:nvPr>
            <p:ph sz="half" idx="2"/>
          </p:nvPr>
        </p:nvSpPr>
        <p:spPr>
          <a:xfrm>
            <a:off x="3313667" y="1969732"/>
            <a:ext cx="3682800" cy="3682800"/>
          </a:xfrm>
          <a:prstGeom prst="ellipse">
            <a:avLst/>
          </a:prstGeom>
          <a:solidFill>
            <a:srgbClr val="C6C6C6"/>
          </a:solidFill>
        </p:spPr>
        <p:txBody>
          <a:bodyPr/>
          <a:lstStyle>
            <a:lvl1pPr marL="0" indent="0">
              <a:buNone/>
              <a:defRPr/>
            </a:lvl1pPr>
          </a:lstStyle>
          <a:p>
            <a:pPr lvl="0"/>
            <a:endParaRPr lang="it-IT" dirty="0"/>
          </a:p>
        </p:txBody>
      </p:sp>
      <p:sp>
        <p:nvSpPr>
          <p:cNvPr id="8" name="Segnaposto tabella 7"/>
          <p:cNvSpPr>
            <a:spLocks noGrp="1"/>
          </p:cNvSpPr>
          <p:nvPr>
            <p:ph type="tbl" sz="quarter" idx="15"/>
          </p:nvPr>
        </p:nvSpPr>
        <p:spPr>
          <a:xfrm>
            <a:off x="7249886" y="950400"/>
            <a:ext cx="4354125" cy="3826800"/>
          </a:xfrm>
        </p:spPr>
        <p:txBody>
          <a:bodyPr anchor="ctr" anchorCtr="0">
            <a:normAutofit/>
          </a:bodyPr>
          <a:lstStyle>
            <a:lvl1pPr>
              <a:defRPr sz="1300">
                <a:latin typeface="Calibri" panose="020F0502020204030204" pitchFamily="34" charset="0"/>
              </a:defRPr>
            </a:lvl1pPr>
          </a:lstStyle>
          <a:p>
            <a:endParaRPr lang="it-IT" dirty="0"/>
          </a:p>
        </p:txBody>
      </p:sp>
      <p:sp>
        <p:nvSpPr>
          <p:cNvPr id="12" name="Segnaposto grafico 11"/>
          <p:cNvSpPr>
            <a:spLocks noGrp="1"/>
          </p:cNvSpPr>
          <p:nvPr>
            <p:ph type="chart" sz="quarter" idx="16"/>
          </p:nvPr>
        </p:nvSpPr>
        <p:spPr>
          <a:xfrm>
            <a:off x="7249887" y="5652532"/>
            <a:ext cx="4354124" cy="763587"/>
          </a:xfrm>
        </p:spPr>
        <p:txBody>
          <a:bodyPr anchor="ctr" anchorCtr="0">
            <a:normAutofit/>
          </a:bodyPr>
          <a:lstStyle>
            <a:lvl1pPr>
              <a:defRPr sz="1300">
                <a:latin typeface="Calibri" panose="020F0502020204030204" pitchFamily="34" charset="0"/>
              </a:defRPr>
            </a:lvl1pPr>
          </a:lstStyle>
          <a:p>
            <a:endParaRPr lang="it-IT"/>
          </a:p>
        </p:txBody>
      </p:sp>
      <p:sp>
        <p:nvSpPr>
          <p:cNvPr id="14" name="Segnaposto tabella 13"/>
          <p:cNvSpPr>
            <a:spLocks noGrp="1"/>
          </p:cNvSpPr>
          <p:nvPr>
            <p:ph type="tbl" sz="quarter" idx="17"/>
          </p:nvPr>
        </p:nvSpPr>
        <p:spPr>
          <a:xfrm>
            <a:off x="7250566" y="4934575"/>
            <a:ext cx="4354124" cy="557213"/>
          </a:xfrm>
        </p:spPr>
        <p:txBody>
          <a:bodyPr anchor="ctr" anchorCtr="0">
            <a:normAutofit/>
          </a:bodyPr>
          <a:lstStyle>
            <a:lvl1pPr>
              <a:defRPr sz="1300">
                <a:latin typeface="Calibri" panose="020F0502020204030204" pitchFamily="34" charset="0"/>
              </a:defRPr>
            </a:lvl1pPr>
          </a:lstStyle>
          <a:p>
            <a:endParaRPr lang="it-IT" dirty="0"/>
          </a:p>
        </p:txBody>
      </p:sp>
      <p:sp>
        <p:nvSpPr>
          <p:cNvPr id="9" name="Segnaposto titolo 1"/>
          <p:cNvSpPr txBox="1">
            <a:spLocks/>
          </p:cNvSpPr>
          <p:nvPr userDrawn="1"/>
        </p:nvSpPr>
        <p:spPr>
          <a:xfrm>
            <a:off x="640800" y="172800"/>
            <a:ext cx="10824980" cy="777600"/>
          </a:xfrm>
          <a:prstGeom prst="rect">
            <a:avLst/>
          </a:prstGeom>
        </p:spPr>
        <p:txBody>
          <a:bodyPr vert="horz" lIns="90000" tIns="45720" rIns="9000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it-IT"/>
              <a:t>Fare clic per modificare </a:t>
            </a:r>
            <a:br>
              <a:rPr lang="it-IT"/>
            </a:br>
            <a:r>
              <a:rPr lang="it-IT"/>
              <a:t>lo stile del titolo</a:t>
            </a:r>
            <a:endParaRPr lang="it-IT" dirty="0"/>
          </a:p>
        </p:txBody>
      </p:sp>
      <p:sp>
        <p:nvSpPr>
          <p:cNvPr id="13" name="Segnaposto piè di pagina 1"/>
          <p:cNvSpPr>
            <a:spLocks noGrp="1"/>
          </p:cNvSpPr>
          <p:nvPr>
            <p:ph type="ftr" sz="quarter" idx="20"/>
          </p:nvPr>
        </p:nvSpPr>
        <p:spPr>
          <a:xfrm>
            <a:off x="1" y="6409452"/>
            <a:ext cx="12022666" cy="365125"/>
          </a:xfrm>
        </p:spPr>
        <p:txBody>
          <a:bodyPr/>
          <a:lstStyle/>
          <a:p>
            <a:r>
              <a:rPr lang="en-GB"/>
              <a:t>Event@DD MMM YYYY                                                                                                                                                                                      CONFIDENTIAL                                                                                                                                                                     © 2020 Karachaganak Petroleum Operating b.v</a:t>
            </a:r>
            <a:endParaRPr lang="en-GB" dirty="0"/>
          </a:p>
        </p:txBody>
      </p:sp>
    </p:spTree>
    <p:extLst>
      <p:ext uri="{BB962C8B-B14F-4D97-AF65-F5344CB8AC3E}">
        <p14:creationId xmlns:p14="http://schemas.microsoft.com/office/powerpoint/2010/main" val="362077970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gress charts 2">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196ED67F-382A-4737-AF1C-676A922EA1CA}" type="slidenum">
              <a:rPr lang="it-IT" smtClean="0"/>
              <a:pPr/>
              <a:t>‹#›</a:t>
            </a:fld>
            <a:endParaRPr lang="it-IT" dirty="0"/>
          </a:p>
        </p:txBody>
      </p:sp>
      <p:sp>
        <p:nvSpPr>
          <p:cNvPr id="3" name="Segnaposto immagine 2"/>
          <p:cNvSpPr>
            <a:spLocks noGrp="1"/>
          </p:cNvSpPr>
          <p:nvPr>
            <p:ph type="pic" sz="quarter" idx="14"/>
          </p:nvPr>
        </p:nvSpPr>
        <p:spPr>
          <a:xfrm>
            <a:off x="0" y="785257"/>
            <a:ext cx="6209955" cy="59893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3BF00">
              <a:alpha val="49804"/>
            </a:srgbClr>
          </a:solidFill>
        </p:spPr>
        <p:txBody>
          <a:bodyPr/>
          <a:lstStyle>
            <a:lvl1pPr marL="0" indent="0">
              <a:buNone/>
              <a:defRPr/>
            </a:lvl1pPr>
          </a:lstStyle>
          <a:p>
            <a:endParaRPr lang="it-IT" dirty="0"/>
          </a:p>
        </p:txBody>
      </p:sp>
      <p:sp>
        <p:nvSpPr>
          <p:cNvPr id="4" name="Segnaposto contenuto 3"/>
          <p:cNvSpPr>
            <a:spLocks noGrp="1"/>
          </p:cNvSpPr>
          <p:nvPr>
            <p:ph sz="half" idx="2"/>
          </p:nvPr>
        </p:nvSpPr>
        <p:spPr>
          <a:xfrm>
            <a:off x="1135965" y="1138334"/>
            <a:ext cx="5333529" cy="5297529"/>
          </a:xfrm>
          <a:prstGeom prst="ellipse">
            <a:avLst/>
          </a:prstGeom>
          <a:solidFill>
            <a:srgbClr val="C6C6C6"/>
          </a:solidFill>
        </p:spPr>
        <p:txBody>
          <a:bodyPr/>
          <a:lstStyle>
            <a:lvl1pPr marL="0" indent="0">
              <a:buNone/>
              <a:defRPr/>
            </a:lvl1pPr>
          </a:lstStyle>
          <a:p>
            <a:pPr lvl="0"/>
            <a:endParaRPr lang="it-IT" dirty="0"/>
          </a:p>
        </p:txBody>
      </p:sp>
      <p:sp>
        <p:nvSpPr>
          <p:cNvPr id="8" name="Segnaposto tabella 7"/>
          <p:cNvSpPr>
            <a:spLocks noGrp="1"/>
          </p:cNvSpPr>
          <p:nvPr>
            <p:ph type="tbl" sz="quarter" idx="15"/>
          </p:nvPr>
        </p:nvSpPr>
        <p:spPr>
          <a:xfrm>
            <a:off x="6587411" y="4273984"/>
            <a:ext cx="5016599" cy="2209733"/>
          </a:xfrm>
        </p:spPr>
        <p:txBody>
          <a:bodyPr anchor="ctr" anchorCtr="0">
            <a:normAutofit/>
          </a:bodyPr>
          <a:lstStyle>
            <a:lvl1pPr>
              <a:defRPr sz="1300">
                <a:latin typeface="Calibri" panose="020F0502020204030204" pitchFamily="34" charset="0"/>
              </a:defRPr>
            </a:lvl1pPr>
          </a:lstStyle>
          <a:p>
            <a:endParaRPr lang="it-IT" dirty="0"/>
          </a:p>
        </p:txBody>
      </p:sp>
      <p:sp>
        <p:nvSpPr>
          <p:cNvPr id="12" name="Segnaposto grafico 11"/>
          <p:cNvSpPr>
            <a:spLocks noGrp="1"/>
          </p:cNvSpPr>
          <p:nvPr>
            <p:ph type="chart" sz="quarter" idx="16"/>
          </p:nvPr>
        </p:nvSpPr>
        <p:spPr>
          <a:xfrm>
            <a:off x="6587413" y="964413"/>
            <a:ext cx="5016598" cy="3237737"/>
          </a:xfrm>
        </p:spPr>
        <p:txBody>
          <a:bodyPr anchor="ctr" anchorCtr="0">
            <a:normAutofit/>
          </a:bodyPr>
          <a:lstStyle>
            <a:lvl1pPr>
              <a:defRPr sz="1300">
                <a:latin typeface="Calibri" panose="020F0502020204030204" pitchFamily="34" charset="0"/>
              </a:defRPr>
            </a:lvl1pPr>
          </a:lstStyle>
          <a:p>
            <a:endParaRPr lang="it-IT"/>
          </a:p>
        </p:txBody>
      </p:sp>
      <p:sp>
        <p:nvSpPr>
          <p:cNvPr id="9" name="Segnaposto titolo 1"/>
          <p:cNvSpPr txBox="1">
            <a:spLocks/>
          </p:cNvSpPr>
          <p:nvPr userDrawn="1"/>
        </p:nvSpPr>
        <p:spPr>
          <a:xfrm>
            <a:off x="640800" y="172800"/>
            <a:ext cx="10824980" cy="777600"/>
          </a:xfrm>
          <a:prstGeom prst="rect">
            <a:avLst/>
          </a:prstGeom>
        </p:spPr>
        <p:txBody>
          <a:bodyPr vert="horz" lIns="90000" tIns="45720" rIns="9000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it-IT"/>
              <a:t>Fare clic per modificare </a:t>
            </a:r>
            <a:br>
              <a:rPr lang="it-IT"/>
            </a:br>
            <a:r>
              <a:rPr lang="it-IT"/>
              <a:t>lo stile del titolo</a:t>
            </a:r>
            <a:endParaRPr lang="it-IT" dirty="0"/>
          </a:p>
        </p:txBody>
      </p:sp>
      <p:sp>
        <p:nvSpPr>
          <p:cNvPr id="13" name="Segnaposto piè di pagina 1"/>
          <p:cNvSpPr>
            <a:spLocks noGrp="1"/>
          </p:cNvSpPr>
          <p:nvPr>
            <p:ph type="ftr" sz="quarter" idx="20"/>
          </p:nvPr>
        </p:nvSpPr>
        <p:spPr>
          <a:xfrm>
            <a:off x="1" y="6409452"/>
            <a:ext cx="12022666" cy="365125"/>
          </a:xfrm>
        </p:spPr>
        <p:txBody>
          <a:bodyPr/>
          <a:lstStyle/>
          <a:p>
            <a:r>
              <a:rPr lang="en-GB"/>
              <a:t>Event@DD MMM YYYY                                                                                                                                                                                      CONFIDENTIAL                                                                                                                                                                     © 2020 Karachaganak Petroleum Operating b.v</a:t>
            </a:r>
            <a:endParaRPr lang="en-GB" dirty="0"/>
          </a:p>
        </p:txBody>
      </p:sp>
    </p:spTree>
    <p:extLst>
      <p:ext uri="{BB962C8B-B14F-4D97-AF65-F5344CB8AC3E}">
        <p14:creationId xmlns:p14="http://schemas.microsoft.com/office/powerpoint/2010/main" val="3118096996"/>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boxes with line separation and shades">
    <p:bg>
      <p:bgPr>
        <a:solidFill>
          <a:schemeClr val="bg1"/>
        </a:solidFill>
        <a:effectLst/>
      </p:bgPr>
    </p:bg>
    <p:spTree>
      <p:nvGrpSpPr>
        <p:cNvPr id="1" name=""/>
        <p:cNvGrpSpPr/>
        <p:nvPr/>
      </p:nvGrpSpPr>
      <p:grpSpPr>
        <a:xfrm>
          <a:off x="0" y="0"/>
          <a:ext cx="0" cy="0"/>
          <a:chOff x="0" y="0"/>
          <a:chExt cx="0" cy="0"/>
        </a:xfrm>
      </p:grpSpPr>
      <p:sp>
        <p:nvSpPr>
          <p:cNvPr id="10" name="Segnaposto titolo 1"/>
          <p:cNvSpPr>
            <a:spLocks noGrp="1"/>
          </p:cNvSpPr>
          <p:nvPr>
            <p:ph type="title" hasCustomPrompt="1"/>
          </p:nvPr>
        </p:nvSpPr>
        <p:spPr>
          <a:xfrm>
            <a:off x="641246" y="173479"/>
            <a:ext cx="10791104" cy="778099"/>
          </a:xfrm>
          <a:prstGeom prst="rect">
            <a:avLst/>
          </a:prstGeom>
        </p:spPr>
        <p:txBody>
          <a:bodyPr vert="horz" lIns="91440" tIns="45720" rIns="91440" bIns="45720" rtlCol="0" anchor="ctr">
            <a:normAutofit/>
          </a:bodyPr>
          <a:lstStyle>
            <a:lvl1pPr>
              <a:defRPr sz="2400" b="1" i="0" baseline="0"/>
            </a:lvl1pPr>
          </a:lstStyle>
          <a:p>
            <a:r>
              <a:rPr lang="it-IT" dirty="0"/>
              <a:t>Click to change the style</a:t>
            </a:r>
          </a:p>
        </p:txBody>
      </p:sp>
      <p:sp>
        <p:nvSpPr>
          <p:cNvPr id="12" name="Segnaposto testo 11"/>
          <p:cNvSpPr>
            <a:spLocks noGrp="1"/>
          </p:cNvSpPr>
          <p:nvPr>
            <p:ph type="body" sz="quarter" idx="10"/>
          </p:nvPr>
        </p:nvSpPr>
        <p:spPr>
          <a:xfrm>
            <a:off x="640799" y="1123200"/>
            <a:ext cx="3096000" cy="727200"/>
          </a:xfrm>
          <a:solidFill>
            <a:srgbClr val="E3E3E3"/>
          </a:solidFill>
          <a:effectLst>
            <a:outerShdw dist="101600" dir="8100000" algn="ctr" rotWithShape="0">
              <a:srgbClr val="01B1C9"/>
            </a:outerShdw>
          </a:effectLst>
        </p:spPr>
        <p:txBody>
          <a:bodyPr anchor="ctr" anchorCtr="0">
            <a:normAutofit/>
          </a:bodyPr>
          <a:lstStyle>
            <a:lvl1pPr>
              <a:buNone/>
              <a:defRPr sz="1600" b="1" i="0">
                <a:solidFill>
                  <a:schemeClr val="tx1"/>
                </a:solidFill>
              </a:defRPr>
            </a:lvl1pPr>
          </a:lstStyle>
          <a:p>
            <a:pPr lvl="0"/>
            <a:endParaRPr lang="it-IT" dirty="0"/>
          </a:p>
        </p:txBody>
      </p:sp>
      <p:sp>
        <p:nvSpPr>
          <p:cNvPr id="14" name="Segnaposto testo 13"/>
          <p:cNvSpPr>
            <a:spLocks noGrp="1"/>
          </p:cNvSpPr>
          <p:nvPr>
            <p:ph type="body" sz="quarter" idx="11"/>
          </p:nvPr>
        </p:nvSpPr>
        <p:spPr>
          <a:xfrm>
            <a:off x="4460400" y="1123200"/>
            <a:ext cx="3096000" cy="727200"/>
          </a:xfrm>
          <a:solidFill>
            <a:srgbClr val="E3E3E3"/>
          </a:solidFill>
          <a:effectLst>
            <a:outerShdw dist="101600" dir="8100000" algn="ctr" rotWithShape="0">
              <a:srgbClr val="FFD500"/>
            </a:outerShdw>
          </a:effectLst>
        </p:spPr>
        <p:txBody>
          <a:bodyPr anchor="ctr" anchorCtr="0">
            <a:normAutofit/>
          </a:bodyPr>
          <a:lstStyle>
            <a:lvl1pPr>
              <a:buNone/>
              <a:defRPr sz="1600" b="1" i="0">
                <a:solidFill>
                  <a:schemeClr val="tx1"/>
                </a:solidFill>
              </a:defRPr>
            </a:lvl1pPr>
          </a:lstStyle>
          <a:p>
            <a:pPr lvl="0"/>
            <a:endParaRPr lang="it-IT" dirty="0"/>
          </a:p>
        </p:txBody>
      </p:sp>
      <p:sp>
        <p:nvSpPr>
          <p:cNvPr id="17" name="Segnaposto testo 16"/>
          <p:cNvSpPr>
            <a:spLocks noGrp="1"/>
          </p:cNvSpPr>
          <p:nvPr>
            <p:ph type="body" sz="quarter" idx="12"/>
          </p:nvPr>
        </p:nvSpPr>
        <p:spPr>
          <a:xfrm>
            <a:off x="8276400" y="1123200"/>
            <a:ext cx="3096000" cy="727200"/>
          </a:xfrm>
          <a:solidFill>
            <a:srgbClr val="E3E3E3"/>
          </a:solidFill>
          <a:effectLst>
            <a:outerShdw dist="101600" dir="8100000" algn="ctr" rotWithShape="0">
              <a:schemeClr val="bg1">
                <a:lumMod val="75000"/>
              </a:schemeClr>
            </a:outerShdw>
          </a:effectLst>
        </p:spPr>
        <p:txBody>
          <a:bodyPr anchor="ctr" anchorCtr="0">
            <a:normAutofit/>
          </a:bodyPr>
          <a:lstStyle>
            <a:lvl1pPr>
              <a:buNone/>
              <a:defRPr sz="1600" b="1" i="0">
                <a:solidFill>
                  <a:schemeClr val="tx1"/>
                </a:solidFill>
              </a:defRPr>
            </a:lvl1pPr>
          </a:lstStyle>
          <a:p>
            <a:pPr lvl="0"/>
            <a:endParaRPr lang="it-IT" dirty="0"/>
          </a:p>
        </p:txBody>
      </p:sp>
      <p:cxnSp>
        <p:nvCxnSpPr>
          <p:cNvPr id="18" name="Connettore 1 13"/>
          <p:cNvCxnSpPr/>
          <p:nvPr userDrawn="1"/>
        </p:nvCxnSpPr>
        <p:spPr>
          <a:xfrm>
            <a:off x="4070685" y="113107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13"/>
          <p:cNvCxnSpPr/>
          <p:nvPr userDrawn="1"/>
        </p:nvCxnSpPr>
        <p:spPr>
          <a:xfrm>
            <a:off x="7880684" y="113040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egnaposto testo 31"/>
          <p:cNvSpPr>
            <a:spLocks noGrp="1"/>
          </p:cNvSpPr>
          <p:nvPr>
            <p:ph type="body" sz="quarter" idx="16"/>
          </p:nvPr>
        </p:nvSpPr>
        <p:spPr>
          <a:xfrm>
            <a:off x="1389600" y="5407200"/>
            <a:ext cx="9486000" cy="730800"/>
          </a:xfrm>
          <a:solidFill>
            <a:srgbClr val="E3E3E3"/>
          </a:solidFill>
          <a:effectLst>
            <a:outerShdw dist="101600" dir="8100000" algn="ctr" rotWithShape="0">
              <a:srgbClr val="FFD500"/>
            </a:outerShdw>
          </a:effectLst>
        </p:spPr>
        <p:txBody>
          <a:bodyPr anchor="ctr">
            <a:normAutofit/>
          </a:bodyPr>
          <a:lstStyle>
            <a:lvl1pPr algn="ctr">
              <a:buNone/>
              <a:defRPr sz="1600" b="1" i="0" baseline="0">
                <a:solidFill>
                  <a:schemeClr val="tx1"/>
                </a:solidFill>
                <a:effectLst/>
                <a:latin typeface="+mj-lt"/>
              </a:defRPr>
            </a:lvl1pPr>
          </a:lstStyle>
          <a:p>
            <a:pPr lvl="0"/>
            <a:endParaRPr lang="it-IT" dirty="0"/>
          </a:p>
        </p:txBody>
      </p:sp>
      <p:sp>
        <p:nvSpPr>
          <p:cNvPr id="20" name="Segnaposto testo 19"/>
          <p:cNvSpPr>
            <a:spLocks noGrp="1"/>
          </p:cNvSpPr>
          <p:nvPr>
            <p:ph type="body" sz="quarter" idx="17" hasCustomPrompt="1"/>
          </p:nvPr>
        </p:nvSpPr>
        <p:spPr>
          <a:xfrm>
            <a:off x="640800" y="2209575"/>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1" name="Segnaposto testo 19"/>
          <p:cNvSpPr>
            <a:spLocks noGrp="1"/>
          </p:cNvSpPr>
          <p:nvPr>
            <p:ph type="body" sz="quarter" idx="18" hasCustomPrompt="1"/>
          </p:nvPr>
        </p:nvSpPr>
        <p:spPr>
          <a:xfrm>
            <a:off x="4460400" y="2242232"/>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2" name="Segnaposto testo 19"/>
          <p:cNvSpPr>
            <a:spLocks noGrp="1"/>
          </p:cNvSpPr>
          <p:nvPr>
            <p:ph type="body" sz="quarter" idx="19" hasCustomPrompt="1"/>
          </p:nvPr>
        </p:nvSpPr>
        <p:spPr>
          <a:xfrm>
            <a:off x="8276400" y="2264004"/>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15"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8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2" name="Segnaposto piè di pagina 1"/>
          <p:cNvSpPr>
            <a:spLocks noGrp="1"/>
          </p:cNvSpPr>
          <p:nvPr>
            <p:ph type="ftr" sz="quarter" idx="20"/>
          </p:nvPr>
        </p:nvSpPr>
        <p:spPr>
          <a:xfrm>
            <a:off x="1" y="6409452"/>
            <a:ext cx="12022666" cy="365125"/>
          </a:xfrm>
        </p:spPr>
        <p:txBody>
          <a:bodyPr/>
          <a:lstStyle/>
          <a:p>
            <a:r>
              <a:rPr lang="en-GB"/>
              <a:t>Event@DD MMM YYYY                                                                                                                                                                                      CONFIDENTIAL                                                                                                                                                                     © 2020 Karachaganak Petroleum Operating b.v</a:t>
            </a:r>
            <a:endParaRPr lang="en-GB" dirty="0"/>
          </a:p>
        </p:txBody>
      </p:sp>
    </p:spTree>
    <p:extLst>
      <p:ext uri="{BB962C8B-B14F-4D97-AF65-F5344CB8AC3E}">
        <p14:creationId xmlns:p14="http://schemas.microsoft.com/office/powerpoint/2010/main" val="147137518"/>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6" descr="Klogo.w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71322" y="6381038"/>
            <a:ext cx="734521" cy="42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72855"/>
            <a:ext cx="10515600" cy="402318"/>
          </a:xfr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2"/>
          <p:cNvSpPr>
            <a:spLocks noGrp="1"/>
          </p:cNvSpPr>
          <p:nvPr>
            <p:ph idx="1"/>
          </p:nvPr>
        </p:nvSpPr>
        <p:spPr>
          <a:xfrm>
            <a:off x="609599" y="1066801"/>
            <a:ext cx="11121292" cy="4648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Rectangle 11"/>
          <p:cNvSpPr>
            <a:spLocks noGrp="1" noChangeArrowheads="1"/>
          </p:cNvSpPr>
          <p:nvPr>
            <p:ph type="sldNum" sz="quarter" idx="10"/>
          </p:nvPr>
        </p:nvSpPr>
        <p:spPr>
          <a:xfrm>
            <a:off x="11568608" y="6326186"/>
            <a:ext cx="539751" cy="476250"/>
          </a:xfrm>
        </p:spPr>
        <p:txBody>
          <a:bodyPr/>
          <a:lstStyle>
            <a:lvl1pPr>
              <a:defRPr sz="1000" b="0">
                <a:solidFill>
                  <a:schemeClr val="bg1">
                    <a:lumMod val="50000"/>
                  </a:schemeClr>
                </a:solidFill>
                <a:latin typeface="Arial" panose="020B0604020202020204" pitchFamily="34" charset="0"/>
                <a:cs typeface="Arial" panose="020B0604020202020204" pitchFamily="34" charset="0"/>
              </a:defRPr>
            </a:lvl1pPr>
          </a:lstStyle>
          <a:p>
            <a:pPr>
              <a:defRPr/>
            </a:pPr>
            <a:fld id="{62296AE5-B6D8-430E-ABF9-0697BCADBFBB}" type="slidenum">
              <a:rPr lang="en-GB" smtClean="0"/>
              <a:pPr>
                <a:defRPr/>
              </a:pPr>
              <a:t>‹#›</a:t>
            </a:fld>
            <a:endParaRPr lang="en-GB" dirty="0"/>
          </a:p>
        </p:txBody>
      </p:sp>
    </p:spTree>
    <p:extLst>
      <p:ext uri="{BB962C8B-B14F-4D97-AF65-F5344CB8AC3E}">
        <p14:creationId xmlns:p14="http://schemas.microsoft.com/office/powerpoint/2010/main" val="20836432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4" name="Footer Placeholder 3"/>
          <p:cNvSpPr>
            <a:spLocks noGrp="1"/>
          </p:cNvSpPr>
          <p:nvPr>
            <p:ph type="ftr" sz="quarter" idx="11"/>
          </p:nvPr>
        </p:nvSpPr>
        <p:spPr/>
        <p:txBody>
          <a:bodyPr/>
          <a:lstStyle/>
          <a:p>
            <a:pPr>
              <a:defRPr/>
            </a:pPr>
            <a:r>
              <a:rPr lang="en-GB"/>
              <a:t>Event@DD MMM YYYY                                                                                                                                                                                      CONFIDENTIAL                                                                                                                                                                     © 2020 Karachaganak Petroleum Operating b.v</a:t>
            </a:r>
            <a:endParaRPr lang="en-GB" dirty="0"/>
          </a:p>
        </p:txBody>
      </p:sp>
    </p:spTree>
    <p:extLst>
      <p:ext uri="{BB962C8B-B14F-4D97-AF65-F5344CB8AC3E}">
        <p14:creationId xmlns:p14="http://schemas.microsoft.com/office/powerpoint/2010/main" val="3407212939"/>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4" name="Footer Placeholder 3"/>
          <p:cNvSpPr>
            <a:spLocks noGrp="1"/>
          </p:cNvSpPr>
          <p:nvPr>
            <p:ph type="ftr" sz="quarter" idx="11"/>
          </p:nvPr>
        </p:nvSpPr>
        <p:spPr/>
        <p:txBody>
          <a:bodyPr/>
          <a:lstStyle/>
          <a:p>
            <a:pPr>
              <a:defRPr/>
            </a:pPr>
            <a:r>
              <a:rPr lang="en-GB"/>
              <a:t>Event@DD MMM YYYY                                                                                                                                                                                      CONFIDENTIAL                                                                                                                                                                     © 2020 Karachaganak Petroleum Operating b.v</a:t>
            </a:r>
            <a:endParaRPr lang="en-GB" dirty="0"/>
          </a:p>
        </p:txBody>
      </p:sp>
    </p:spTree>
    <p:extLst>
      <p:ext uri="{BB962C8B-B14F-4D97-AF65-F5344CB8AC3E}">
        <p14:creationId xmlns:p14="http://schemas.microsoft.com/office/powerpoint/2010/main" val="137866294"/>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_Gener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7"/>
          <a:stretch/>
        </p:blipFill>
        <p:spPr>
          <a:xfrm>
            <a:off x="-1" y="-19050"/>
            <a:ext cx="12201525" cy="6877050"/>
          </a:xfrm>
          <a:prstGeom prst="rect">
            <a:avLst/>
          </a:prstGeom>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613037" y="4440031"/>
            <a:ext cx="9144000" cy="514350"/>
          </a:xfrm>
          <a:noFill/>
        </p:spPr>
        <p:txBody>
          <a:bodyPr anchor="b">
            <a:normAutofit/>
          </a:bodyPr>
          <a:lstStyle>
            <a:lvl1pPr algn="l">
              <a:defRPr lang="it-IT" sz="3600" b="1" kern="1200" dirty="0">
                <a:solidFill>
                  <a:srgbClr val="FFFFFF"/>
                </a:solidFill>
                <a:latin typeface="Bahnschrift SemiBold"/>
                <a:ea typeface="+mj-ea"/>
                <a:cs typeface="+mj-cs"/>
              </a:defRPr>
            </a:lvl1pPr>
          </a:lstStyle>
          <a:p>
            <a:r>
              <a:rPr lang="it-IT" dirty="0"/>
              <a:t>Karachaganak Petroleum Operating</a:t>
            </a:r>
          </a:p>
        </p:txBody>
      </p:sp>
      <p:sp>
        <p:nvSpPr>
          <p:cNvPr id="3" name="Segnaposto contenuto 2"/>
          <p:cNvSpPr>
            <a:spLocks noGrp="1"/>
          </p:cNvSpPr>
          <p:nvPr>
            <p:ph sz="quarter" idx="10"/>
          </p:nvPr>
        </p:nvSpPr>
        <p:spPr>
          <a:xfrm>
            <a:off x="613037" y="5067375"/>
            <a:ext cx="9144000" cy="474662"/>
          </a:xfrm>
        </p:spPr>
        <p:txBody>
          <a:bodyPr>
            <a:noAutofit/>
          </a:bodyPr>
          <a:lstStyle>
            <a:lvl1pPr marL="0" indent="0">
              <a:buFontTx/>
              <a:buNone/>
              <a:defRPr sz="2800" b="0" i="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Modifica gli stili del testo dello schema</a:t>
            </a:r>
          </a:p>
        </p:txBody>
      </p:sp>
      <p:sp>
        <p:nvSpPr>
          <p:cNvPr id="20" name="Rectangle 19"/>
          <p:cNvSpPr/>
          <p:nvPr userDrawn="1"/>
        </p:nvSpPr>
        <p:spPr>
          <a:xfrm>
            <a:off x="-1" y="5765297"/>
            <a:ext cx="8089643" cy="84998"/>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22" name="Sottotitolo 2"/>
          <p:cNvSpPr>
            <a:spLocks noGrp="1"/>
          </p:cNvSpPr>
          <p:nvPr>
            <p:ph type="subTitle" idx="1"/>
          </p:nvPr>
        </p:nvSpPr>
        <p:spPr>
          <a:xfrm>
            <a:off x="613037" y="6130895"/>
            <a:ext cx="9144000" cy="545419"/>
          </a:xfrm>
        </p:spPr>
        <p:txBody>
          <a:bodyPr>
            <a:normAutofit/>
          </a:bodyPr>
          <a:lstStyle>
            <a:lvl1pPr marL="0" indent="0" algn="l">
              <a:buNone/>
              <a:defRPr sz="1800">
                <a:solidFill>
                  <a:srgbClr val="FFD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2" name="Rectangle 1"/>
          <p:cNvSpPr/>
          <p:nvPr userDrawn="1"/>
        </p:nvSpPr>
        <p:spPr>
          <a:xfrm>
            <a:off x="8227298" y="5480963"/>
            <a:ext cx="1575624" cy="369332"/>
          </a:xfrm>
          <a:prstGeom prst="rect">
            <a:avLst/>
          </a:prstGeom>
        </p:spPr>
        <p:txBody>
          <a:bodyPr wrap="none">
            <a:spAutoFit/>
          </a:bodyPr>
          <a:lstStyle/>
          <a:p>
            <a:r>
              <a:rPr lang="it-IT" dirty="0">
                <a:solidFill>
                  <a:schemeClr val="bg1"/>
                </a:solidFill>
              </a:rPr>
              <a:t>CONFIDENTIAL</a:t>
            </a:r>
            <a:endParaRPr lang="en-GB" dirty="0">
              <a:solidFill>
                <a:schemeClr val="bg1"/>
              </a:solidFill>
            </a:endParaRPr>
          </a:p>
        </p:txBody>
      </p:sp>
      <p:sp>
        <p:nvSpPr>
          <p:cNvPr id="4" name="Rectangle 3"/>
          <p:cNvSpPr/>
          <p:nvPr userDrawn="1"/>
        </p:nvSpPr>
        <p:spPr>
          <a:xfrm>
            <a:off x="613037" y="5707817"/>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Tree>
    <p:extLst>
      <p:ext uri="{BB962C8B-B14F-4D97-AF65-F5344CB8AC3E}">
        <p14:creationId xmlns:p14="http://schemas.microsoft.com/office/powerpoint/2010/main" val="3195761493"/>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ver_OpCom">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7"/>
          <a:stretch/>
        </p:blipFill>
        <p:spPr>
          <a:xfrm>
            <a:off x="-1" y="-19050"/>
            <a:ext cx="12201525" cy="6877050"/>
          </a:xfrm>
          <a:prstGeom prst="rect">
            <a:avLst/>
          </a:prstGeom>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613037" y="4440031"/>
            <a:ext cx="9144000" cy="514350"/>
          </a:xfrm>
          <a:noFill/>
        </p:spPr>
        <p:txBody>
          <a:bodyPr anchor="b">
            <a:normAutofit/>
          </a:bodyPr>
          <a:lstStyle>
            <a:lvl1pPr algn="l">
              <a:defRPr lang="it-IT" sz="3600" b="1" kern="1200" dirty="0">
                <a:solidFill>
                  <a:srgbClr val="FFFFFF"/>
                </a:solidFill>
                <a:latin typeface="Bahnschrift SemiBold"/>
                <a:ea typeface="+mj-ea"/>
                <a:cs typeface="+mj-cs"/>
              </a:defRPr>
            </a:lvl1pPr>
          </a:lstStyle>
          <a:p>
            <a:r>
              <a:rPr lang="it-IT" dirty="0"/>
              <a:t>Karachaganak Petroleum Operating</a:t>
            </a:r>
          </a:p>
        </p:txBody>
      </p:sp>
      <p:sp>
        <p:nvSpPr>
          <p:cNvPr id="3" name="Segnaposto contenuto 2"/>
          <p:cNvSpPr>
            <a:spLocks noGrp="1"/>
          </p:cNvSpPr>
          <p:nvPr>
            <p:ph sz="quarter" idx="10" hasCustomPrompt="1"/>
          </p:nvPr>
        </p:nvSpPr>
        <p:spPr>
          <a:xfrm>
            <a:off x="613037" y="5067375"/>
            <a:ext cx="9144000" cy="474662"/>
          </a:xfrm>
        </p:spPr>
        <p:txBody>
          <a:bodyPr>
            <a:noAutofit/>
          </a:bodyPr>
          <a:lstStyle>
            <a:lvl1pPr marL="0" indent="0">
              <a:buFontTx/>
              <a:buNone/>
              <a:defRPr sz="2800" b="0" i="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OpCom</a:t>
            </a:r>
          </a:p>
        </p:txBody>
      </p:sp>
      <p:sp>
        <p:nvSpPr>
          <p:cNvPr id="20" name="Rectangle 19"/>
          <p:cNvSpPr/>
          <p:nvPr userDrawn="1"/>
        </p:nvSpPr>
        <p:spPr>
          <a:xfrm>
            <a:off x="-1" y="5765297"/>
            <a:ext cx="8089643" cy="84998"/>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9" name="Rectangle 8"/>
          <p:cNvSpPr/>
          <p:nvPr userDrawn="1"/>
        </p:nvSpPr>
        <p:spPr>
          <a:xfrm>
            <a:off x="8227298" y="5480963"/>
            <a:ext cx="1575624" cy="369332"/>
          </a:xfrm>
          <a:prstGeom prst="rect">
            <a:avLst/>
          </a:prstGeom>
        </p:spPr>
        <p:txBody>
          <a:bodyPr wrap="none">
            <a:spAutoFit/>
          </a:bodyPr>
          <a:lstStyle/>
          <a:p>
            <a:r>
              <a:rPr lang="it-IT" dirty="0">
                <a:solidFill>
                  <a:schemeClr val="bg1"/>
                </a:solidFill>
              </a:rPr>
              <a:t>CONFIDENTIAL</a:t>
            </a:r>
            <a:endParaRPr lang="en-GB" dirty="0">
              <a:solidFill>
                <a:schemeClr val="bg1"/>
              </a:solidFill>
            </a:endParaRPr>
          </a:p>
        </p:txBody>
      </p:sp>
      <p:sp>
        <p:nvSpPr>
          <p:cNvPr id="10" name="Rectangle 9"/>
          <p:cNvSpPr/>
          <p:nvPr userDrawn="1"/>
        </p:nvSpPr>
        <p:spPr>
          <a:xfrm>
            <a:off x="613037" y="5707817"/>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
        <p:nvSpPr>
          <p:cNvPr id="11" name="Sottotitolo 2"/>
          <p:cNvSpPr>
            <a:spLocks noGrp="1"/>
          </p:cNvSpPr>
          <p:nvPr>
            <p:ph type="subTitle" idx="1" hasCustomPrompt="1"/>
          </p:nvPr>
        </p:nvSpPr>
        <p:spPr>
          <a:xfrm>
            <a:off x="613037" y="6130895"/>
            <a:ext cx="9144000" cy="545419"/>
          </a:xfrm>
        </p:spPr>
        <p:txBody>
          <a:bodyPr>
            <a:normAutofit/>
          </a:bodyPr>
          <a:lstStyle>
            <a:lvl1pPr marL="0" indent="0" algn="l">
              <a:buNone/>
              <a:defRPr sz="1800" baseline="0">
                <a:solidFill>
                  <a:srgbClr val="FFD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Location, DD MMM YYYY</a:t>
            </a:r>
          </a:p>
        </p:txBody>
      </p:sp>
    </p:spTree>
    <p:extLst>
      <p:ext uri="{BB962C8B-B14F-4D97-AF65-F5344CB8AC3E}">
        <p14:creationId xmlns:p14="http://schemas.microsoft.com/office/powerpoint/2010/main" val="369639476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ver_ConCom_JOC">
    <p:spTree>
      <p:nvGrpSpPr>
        <p:cNvPr id="1" name=""/>
        <p:cNvGrpSpPr/>
        <p:nvPr/>
      </p:nvGrpSpPr>
      <p:grpSpPr>
        <a:xfrm>
          <a:off x="0" y="0"/>
          <a:ext cx="0" cy="0"/>
          <a:chOff x="0" y="0"/>
          <a:chExt cx="0" cy="0"/>
        </a:xfrm>
      </p:grpSpPr>
      <p:pic>
        <p:nvPicPr>
          <p:cNvPr id="9"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850295"/>
          </a:xfrm>
          <a:prstGeom prst="rect">
            <a:avLst/>
          </a:prstGeom>
          <a:effectLst/>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613037" y="4440031"/>
            <a:ext cx="9144000" cy="514350"/>
          </a:xfrm>
          <a:noFill/>
        </p:spPr>
        <p:txBody>
          <a:bodyPr anchor="b">
            <a:normAutofit/>
          </a:bodyPr>
          <a:lstStyle>
            <a:lvl1pPr algn="l">
              <a:defRPr lang="it-IT" sz="3600" b="1" kern="1200" dirty="0">
                <a:solidFill>
                  <a:srgbClr val="FFFFFF"/>
                </a:solidFill>
                <a:latin typeface="Bahnschrift SemiBold"/>
                <a:ea typeface="+mj-ea"/>
                <a:cs typeface="+mj-cs"/>
              </a:defRPr>
            </a:lvl1pPr>
          </a:lstStyle>
          <a:p>
            <a:r>
              <a:rPr lang="it-IT" dirty="0"/>
              <a:t>Karachaganak Petroleum Operating</a:t>
            </a:r>
          </a:p>
        </p:txBody>
      </p:sp>
      <p:sp>
        <p:nvSpPr>
          <p:cNvPr id="3" name="Segnaposto contenuto 2"/>
          <p:cNvSpPr>
            <a:spLocks noGrp="1"/>
          </p:cNvSpPr>
          <p:nvPr>
            <p:ph sz="quarter" idx="10" hasCustomPrompt="1"/>
          </p:nvPr>
        </p:nvSpPr>
        <p:spPr>
          <a:xfrm>
            <a:off x="613037" y="5067375"/>
            <a:ext cx="9144000" cy="474662"/>
          </a:xfrm>
        </p:spPr>
        <p:txBody>
          <a:bodyPr>
            <a:noAutofit/>
          </a:bodyPr>
          <a:lstStyle>
            <a:lvl1pPr marL="0" indent="0">
              <a:buFontTx/>
              <a:buNone/>
              <a:defRPr sz="2800" b="0" i="0" baseline="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ConCom or JOC</a:t>
            </a:r>
          </a:p>
        </p:txBody>
      </p:sp>
      <p:sp>
        <p:nvSpPr>
          <p:cNvPr id="20" name="Rectangle 19"/>
          <p:cNvSpPr/>
          <p:nvPr userDrawn="1"/>
        </p:nvSpPr>
        <p:spPr>
          <a:xfrm>
            <a:off x="-1" y="5765297"/>
            <a:ext cx="8089643" cy="84998"/>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22" name="Sottotitolo 2"/>
          <p:cNvSpPr>
            <a:spLocks noGrp="1"/>
          </p:cNvSpPr>
          <p:nvPr>
            <p:ph type="subTitle" idx="1" hasCustomPrompt="1"/>
          </p:nvPr>
        </p:nvSpPr>
        <p:spPr>
          <a:xfrm>
            <a:off x="613037" y="6130895"/>
            <a:ext cx="9144000" cy="545419"/>
          </a:xfrm>
        </p:spPr>
        <p:txBody>
          <a:bodyPr>
            <a:normAutofit/>
          </a:bodyPr>
          <a:lstStyle>
            <a:lvl1pPr marL="0" indent="0" algn="l">
              <a:buNone/>
              <a:defRPr sz="1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Location, DD MMM YYYY</a:t>
            </a:r>
          </a:p>
        </p:txBody>
      </p:sp>
      <p:sp>
        <p:nvSpPr>
          <p:cNvPr id="10" name="Rectangle 9"/>
          <p:cNvSpPr/>
          <p:nvPr userDrawn="1"/>
        </p:nvSpPr>
        <p:spPr>
          <a:xfrm>
            <a:off x="8227298" y="5480963"/>
            <a:ext cx="1575624" cy="369332"/>
          </a:xfrm>
          <a:prstGeom prst="rect">
            <a:avLst/>
          </a:prstGeom>
        </p:spPr>
        <p:txBody>
          <a:bodyPr wrap="none">
            <a:spAutoFit/>
          </a:bodyPr>
          <a:lstStyle/>
          <a:p>
            <a:r>
              <a:rPr lang="it-IT" dirty="0">
                <a:solidFill>
                  <a:schemeClr val="bg1"/>
                </a:solidFill>
              </a:rPr>
              <a:t>CONFIDENTIAL</a:t>
            </a:r>
            <a:endParaRPr lang="en-GB" dirty="0">
              <a:solidFill>
                <a:schemeClr val="bg1"/>
              </a:solidFill>
            </a:endParaRPr>
          </a:p>
        </p:txBody>
      </p:sp>
      <p:sp>
        <p:nvSpPr>
          <p:cNvPr id="11" name="Rectangle 10"/>
          <p:cNvSpPr/>
          <p:nvPr userDrawn="1"/>
        </p:nvSpPr>
        <p:spPr>
          <a:xfrm>
            <a:off x="613037" y="5707817"/>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Tree>
    <p:extLst>
      <p:ext uri="{BB962C8B-B14F-4D97-AF65-F5344CB8AC3E}">
        <p14:creationId xmlns:p14="http://schemas.microsoft.com/office/powerpoint/2010/main" val="138499774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ullet list">
    <p:spTree>
      <p:nvGrpSpPr>
        <p:cNvPr id="1" name=""/>
        <p:cNvGrpSpPr/>
        <p:nvPr/>
      </p:nvGrpSpPr>
      <p:grpSpPr>
        <a:xfrm>
          <a:off x="0" y="0"/>
          <a:ext cx="0" cy="0"/>
          <a:chOff x="0" y="0"/>
          <a:chExt cx="0" cy="0"/>
        </a:xfrm>
      </p:grpSpPr>
      <p:sp>
        <p:nvSpPr>
          <p:cNvPr id="15" name="Titolo 14"/>
          <p:cNvSpPr>
            <a:spLocks noGrp="1"/>
          </p:cNvSpPr>
          <p:nvPr userDrawn="1">
            <p:ph type="title" hasCustomPrompt="1"/>
          </p:nvPr>
        </p:nvSpPr>
        <p:spPr/>
        <p:txBody>
          <a:bodyPr/>
          <a:lstStyle>
            <a:lvl1pPr>
              <a:defRPr/>
            </a:lvl1pPr>
          </a:lstStyle>
          <a:p>
            <a:r>
              <a:rPr lang="it-IT" dirty="0"/>
              <a:t>AGENDA</a:t>
            </a:r>
          </a:p>
        </p:txBody>
      </p:sp>
      <p:sp>
        <p:nvSpPr>
          <p:cNvPr id="5" name="Segnaposto contenuto 2"/>
          <p:cNvSpPr>
            <a:spLocks noGrp="1"/>
          </p:cNvSpPr>
          <p:nvPr>
            <p:ph sz="quarter" idx="12" hasCustomPrompt="1"/>
          </p:nvPr>
        </p:nvSpPr>
        <p:spPr>
          <a:xfrm>
            <a:off x="641246" y="1602000"/>
            <a:ext cx="10824534" cy="4323600"/>
          </a:xfrm>
        </p:spPr>
        <p:txBody>
          <a:bodyPr/>
          <a:lstStyle>
            <a:lvl1pPr marL="342891" indent="-342891">
              <a:buFont typeface="Wingdings" panose="05000000000000000000" pitchFamily="2" charset="2"/>
              <a:buChar char="§"/>
              <a:defRPr/>
            </a:lvl1pPr>
            <a:lvl2pPr>
              <a:buClr>
                <a:srgbClr val="01B1C9"/>
              </a:buClr>
              <a:defRPr/>
            </a:lvl2pPr>
            <a:lvl3pPr>
              <a:defRPr/>
            </a:lvl3pPr>
            <a:lvl4pPr>
              <a:defRPr baseline="0"/>
            </a:lvl4pPr>
            <a:lvl5pPr>
              <a:defRPr/>
            </a:lvl5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7" name="Segnaposto piè di pagina 2"/>
          <p:cNvSpPr>
            <a:spLocks noGrp="1"/>
          </p:cNvSpPr>
          <p:nvPr>
            <p:ph type="ftr" sz="quarter" idx="11"/>
          </p:nvPr>
        </p:nvSpPr>
        <p:spPr>
          <a:xfrm>
            <a:off x="393071" y="6505862"/>
            <a:ext cx="11798929" cy="258732"/>
          </a:xfrm>
          <a:prstGeom prst="rect">
            <a:avLst/>
          </a:prstGeom>
        </p:spPr>
        <p:txBody>
          <a:bodyPr/>
          <a:lstStyle/>
          <a:p>
            <a:pPr algn="r"/>
            <a:r>
              <a:rPr lang="en-US" sz="800" dirty="0"/>
              <a:t> </a:t>
            </a:r>
            <a:r>
              <a:rPr lang="ru-RU" sz="800" dirty="0"/>
              <a:t>Мероприятие @ДД ММ ГГ                                                                                                                                                                                  КОНФЕДИЦИАЛЬНО                                                                                                                                                             © 2020 </a:t>
            </a:r>
            <a:r>
              <a:rPr lang="ru-RU" sz="800" dirty="0" err="1"/>
              <a:t>Карачаганак</a:t>
            </a:r>
            <a:r>
              <a:rPr lang="ru-RU" sz="800" dirty="0"/>
              <a:t> </a:t>
            </a:r>
            <a:r>
              <a:rPr lang="ru-RU" sz="800" dirty="0" err="1"/>
              <a:t>Петролиум</a:t>
            </a:r>
            <a:r>
              <a:rPr lang="ru-RU" sz="800" dirty="0"/>
              <a:t> </a:t>
            </a:r>
            <a:r>
              <a:rPr lang="ru-RU" sz="800" dirty="0" err="1"/>
              <a:t>Оперейтинг</a:t>
            </a:r>
            <a:r>
              <a:rPr lang="ru-RU" sz="800" dirty="0"/>
              <a:t> </a:t>
            </a:r>
            <a:r>
              <a:rPr lang="ru-RU" sz="800" dirty="0" err="1"/>
              <a:t>б.в</a:t>
            </a:r>
            <a:r>
              <a:rPr lang="ru-RU" sz="800" dirty="0"/>
              <a:t>.</a:t>
            </a:r>
          </a:p>
        </p:txBody>
      </p:sp>
    </p:spTree>
    <p:extLst>
      <p:ext uri="{BB962C8B-B14F-4D97-AF65-F5344CB8AC3E}">
        <p14:creationId xmlns:p14="http://schemas.microsoft.com/office/powerpoint/2010/main" val="2989261034"/>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 general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7"/>
          <a:stretch/>
        </p:blipFill>
        <p:spPr>
          <a:xfrm>
            <a:off x="-1" y="-19050"/>
            <a:ext cx="12201525" cy="6877050"/>
          </a:xfrm>
          <a:prstGeom prst="rect">
            <a:avLst/>
          </a:prstGeom>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613037" y="4440031"/>
            <a:ext cx="9144000" cy="514350"/>
          </a:xfrm>
          <a:noFill/>
        </p:spPr>
        <p:txBody>
          <a:bodyPr anchor="b">
            <a:normAutofit/>
          </a:bodyPr>
          <a:lstStyle>
            <a:lvl1pPr algn="l">
              <a:defRPr lang="it-IT" sz="3600" b="1" kern="1200" dirty="0">
                <a:solidFill>
                  <a:srgbClr val="FFFFFF"/>
                </a:solidFill>
                <a:latin typeface="Bahnschrift SemiBold"/>
                <a:ea typeface="+mj-ea"/>
                <a:cs typeface="+mj-cs"/>
              </a:defRPr>
            </a:lvl1pPr>
          </a:lstStyle>
          <a:p>
            <a:r>
              <a:rPr lang="it-IT" dirty="0"/>
              <a:t>Karachaganak Petroleum Operating</a:t>
            </a:r>
          </a:p>
        </p:txBody>
      </p:sp>
      <p:sp>
        <p:nvSpPr>
          <p:cNvPr id="3" name="Segnaposto contenuto 2"/>
          <p:cNvSpPr>
            <a:spLocks noGrp="1"/>
          </p:cNvSpPr>
          <p:nvPr>
            <p:ph sz="quarter" idx="10" hasCustomPrompt="1"/>
          </p:nvPr>
        </p:nvSpPr>
        <p:spPr>
          <a:xfrm>
            <a:off x="613037" y="5067375"/>
            <a:ext cx="9144000" cy="474662"/>
          </a:xfrm>
        </p:spPr>
        <p:txBody>
          <a:bodyPr>
            <a:noAutofit/>
          </a:bodyPr>
          <a:lstStyle>
            <a:lvl1pPr marL="0" indent="0">
              <a:buFontTx/>
              <a:buNone/>
              <a:defRPr sz="2800" b="0" i="0" baseline="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Event</a:t>
            </a:r>
          </a:p>
        </p:txBody>
      </p:sp>
      <p:sp>
        <p:nvSpPr>
          <p:cNvPr id="20" name="Rectangle 19"/>
          <p:cNvSpPr/>
          <p:nvPr userDrawn="1"/>
        </p:nvSpPr>
        <p:spPr>
          <a:xfrm>
            <a:off x="-1" y="5765297"/>
            <a:ext cx="8089643" cy="84998"/>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22" name="Sottotitolo 2"/>
          <p:cNvSpPr>
            <a:spLocks noGrp="1"/>
          </p:cNvSpPr>
          <p:nvPr>
            <p:ph type="subTitle" idx="1" hasCustomPrompt="1"/>
          </p:nvPr>
        </p:nvSpPr>
        <p:spPr>
          <a:xfrm>
            <a:off x="613037" y="6130895"/>
            <a:ext cx="9144000" cy="545419"/>
          </a:xfrm>
        </p:spPr>
        <p:txBody>
          <a:bodyPr>
            <a:normAutofit/>
          </a:bodyPr>
          <a:lstStyle>
            <a:lvl1pPr marL="0" indent="0" algn="l">
              <a:buNone/>
              <a:defRPr sz="1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Location, DD MMM YYYY</a:t>
            </a:r>
          </a:p>
        </p:txBody>
      </p:sp>
      <p:sp>
        <p:nvSpPr>
          <p:cNvPr id="10" name="Rectangle 9"/>
          <p:cNvSpPr/>
          <p:nvPr userDrawn="1"/>
        </p:nvSpPr>
        <p:spPr>
          <a:xfrm>
            <a:off x="8227298" y="5480963"/>
            <a:ext cx="1575624" cy="369332"/>
          </a:xfrm>
          <a:prstGeom prst="rect">
            <a:avLst/>
          </a:prstGeom>
        </p:spPr>
        <p:txBody>
          <a:bodyPr wrap="none">
            <a:spAutoFit/>
          </a:bodyPr>
          <a:lstStyle/>
          <a:p>
            <a:r>
              <a:rPr lang="it-IT" dirty="0">
                <a:solidFill>
                  <a:schemeClr val="bg1"/>
                </a:solidFill>
              </a:rPr>
              <a:t>CONFIDENTIAL</a:t>
            </a:r>
            <a:endParaRPr lang="en-GB" dirty="0">
              <a:solidFill>
                <a:schemeClr val="bg1"/>
              </a:solidFill>
            </a:endParaRPr>
          </a:p>
        </p:txBody>
      </p:sp>
      <p:sp>
        <p:nvSpPr>
          <p:cNvPr id="11" name="Rectangle 10"/>
          <p:cNvSpPr/>
          <p:nvPr userDrawn="1"/>
        </p:nvSpPr>
        <p:spPr>
          <a:xfrm>
            <a:off x="613037" y="5707817"/>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Tree>
    <p:extLst>
      <p:ext uri="{BB962C8B-B14F-4D97-AF65-F5344CB8AC3E}">
        <p14:creationId xmlns:p14="http://schemas.microsoft.com/office/powerpoint/2010/main" val="1216938469"/>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ver OpCom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7"/>
          <a:stretch/>
        </p:blipFill>
        <p:spPr>
          <a:xfrm>
            <a:off x="-1" y="-19050"/>
            <a:ext cx="12201525" cy="6877050"/>
          </a:xfrm>
          <a:prstGeom prst="rect">
            <a:avLst/>
          </a:prstGeom>
        </p:spPr>
      </p:pic>
      <p:sp>
        <p:nvSpPr>
          <p:cNvPr id="19" name="Rectangle 18"/>
          <p:cNvSpPr/>
          <p:nvPr userDrawn="1"/>
        </p:nvSpPr>
        <p:spPr>
          <a:xfrm>
            <a:off x="-1" y="4244083"/>
            <a:ext cx="9757038" cy="1536700"/>
          </a:xfrm>
          <a:prstGeom prst="rect">
            <a:avLst/>
          </a:prstGeom>
          <a:solidFill>
            <a:srgbClr val="00ABC5">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8" name="Titolo 1"/>
          <p:cNvSpPr>
            <a:spLocks noGrp="1"/>
          </p:cNvSpPr>
          <p:nvPr>
            <p:ph type="ctrTitle" hasCustomPrompt="1"/>
          </p:nvPr>
        </p:nvSpPr>
        <p:spPr>
          <a:xfrm>
            <a:off x="613037" y="4440031"/>
            <a:ext cx="9144000" cy="514350"/>
          </a:xfrm>
          <a:noFill/>
        </p:spPr>
        <p:txBody>
          <a:bodyPr anchor="b">
            <a:normAutofit/>
          </a:bodyPr>
          <a:lstStyle>
            <a:lvl1pPr algn="l">
              <a:defRPr lang="it-IT" sz="3600" b="1" kern="1200" dirty="0">
                <a:solidFill>
                  <a:srgbClr val="FFFFFF"/>
                </a:solidFill>
                <a:latin typeface="Bahnschrift SemiBold"/>
                <a:ea typeface="+mj-ea"/>
                <a:cs typeface="+mj-cs"/>
              </a:defRPr>
            </a:lvl1pPr>
          </a:lstStyle>
          <a:p>
            <a:r>
              <a:rPr lang="it-IT" dirty="0"/>
              <a:t>Karachaganak Petroleum Operating</a:t>
            </a:r>
          </a:p>
        </p:txBody>
      </p:sp>
      <p:sp>
        <p:nvSpPr>
          <p:cNvPr id="3" name="Segnaposto contenuto 2"/>
          <p:cNvSpPr>
            <a:spLocks noGrp="1"/>
          </p:cNvSpPr>
          <p:nvPr>
            <p:ph sz="quarter" idx="10" hasCustomPrompt="1"/>
          </p:nvPr>
        </p:nvSpPr>
        <p:spPr>
          <a:xfrm>
            <a:off x="613037" y="5067375"/>
            <a:ext cx="9144000" cy="474662"/>
          </a:xfrm>
        </p:spPr>
        <p:txBody>
          <a:bodyPr>
            <a:noAutofit/>
          </a:bodyPr>
          <a:lstStyle>
            <a:lvl1pPr marL="0" indent="0">
              <a:buFontTx/>
              <a:buNone/>
              <a:defRPr sz="2800" b="0" i="0" baseline="0">
                <a:solidFill>
                  <a:srgbClr val="FFD500"/>
                </a:solidFill>
              </a:defRPr>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OpCom</a:t>
            </a:r>
          </a:p>
        </p:txBody>
      </p:sp>
      <p:sp>
        <p:nvSpPr>
          <p:cNvPr id="20" name="Rectangle 19"/>
          <p:cNvSpPr/>
          <p:nvPr userDrawn="1"/>
        </p:nvSpPr>
        <p:spPr>
          <a:xfrm>
            <a:off x="-1" y="5765297"/>
            <a:ext cx="8089643" cy="84998"/>
          </a:xfrm>
          <a:prstGeom prst="rect">
            <a:avLst/>
          </a:prstGeom>
          <a:solidFill>
            <a:srgbClr val="FBD741">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hnschrift Light"/>
              <a:ea typeface="+mn-ea"/>
              <a:cs typeface="+mn-cs"/>
            </a:endParaRPr>
          </a:p>
        </p:txBody>
      </p:sp>
      <p:sp>
        <p:nvSpPr>
          <p:cNvPr id="22" name="Sottotitolo 2"/>
          <p:cNvSpPr>
            <a:spLocks noGrp="1"/>
          </p:cNvSpPr>
          <p:nvPr>
            <p:ph type="subTitle" idx="1" hasCustomPrompt="1"/>
          </p:nvPr>
        </p:nvSpPr>
        <p:spPr>
          <a:xfrm>
            <a:off x="613037" y="6130895"/>
            <a:ext cx="9144000" cy="545419"/>
          </a:xfrm>
        </p:spPr>
        <p:txBody>
          <a:bodyPr>
            <a:normAutofit/>
          </a:bodyPr>
          <a:lstStyle>
            <a:lvl1pPr marL="0" indent="0" algn="l">
              <a:buNone/>
              <a:defRPr sz="1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Location, DD MMM YYYY</a:t>
            </a:r>
          </a:p>
        </p:txBody>
      </p:sp>
      <p:sp>
        <p:nvSpPr>
          <p:cNvPr id="10" name="Rectangle 9"/>
          <p:cNvSpPr/>
          <p:nvPr userDrawn="1"/>
        </p:nvSpPr>
        <p:spPr>
          <a:xfrm>
            <a:off x="8227298" y="5480963"/>
            <a:ext cx="1575624" cy="369332"/>
          </a:xfrm>
          <a:prstGeom prst="rect">
            <a:avLst/>
          </a:prstGeom>
        </p:spPr>
        <p:txBody>
          <a:bodyPr wrap="none">
            <a:spAutoFit/>
          </a:bodyPr>
          <a:lstStyle/>
          <a:p>
            <a:r>
              <a:rPr lang="it-IT" dirty="0">
                <a:solidFill>
                  <a:schemeClr val="bg1"/>
                </a:solidFill>
              </a:rPr>
              <a:t>CONFIDENTIAL</a:t>
            </a:r>
            <a:endParaRPr lang="en-GB" dirty="0">
              <a:solidFill>
                <a:schemeClr val="bg1"/>
              </a:solidFill>
            </a:endParaRPr>
          </a:p>
        </p:txBody>
      </p:sp>
      <p:sp>
        <p:nvSpPr>
          <p:cNvPr id="11" name="Rectangle 10"/>
          <p:cNvSpPr/>
          <p:nvPr userDrawn="1"/>
        </p:nvSpPr>
        <p:spPr>
          <a:xfrm>
            <a:off x="613037" y="5698292"/>
            <a:ext cx="2154757" cy="215444"/>
          </a:xfrm>
          <a:prstGeom prst="rect">
            <a:avLst/>
          </a:prstGeom>
        </p:spPr>
        <p:txBody>
          <a:bodyPr wrap="none">
            <a:spAutoFit/>
          </a:bodyPr>
          <a:lstStyle/>
          <a:p>
            <a:r>
              <a:rPr lang="en-GB" sz="800" dirty="0"/>
              <a:t>© 2020 Karachaganak Petroleum Operating </a:t>
            </a:r>
            <a:r>
              <a:rPr lang="en-GB" sz="800" dirty="0" err="1"/>
              <a:t>b.v</a:t>
            </a:r>
            <a:endParaRPr lang="en-GB" sz="800" dirty="0"/>
          </a:p>
        </p:txBody>
      </p:sp>
    </p:spTree>
    <p:extLst>
      <p:ext uri="{BB962C8B-B14F-4D97-AF65-F5344CB8AC3E}">
        <p14:creationId xmlns:p14="http://schemas.microsoft.com/office/powerpoint/2010/main" val="2772131832"/>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bullet list">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15" name="Titolo 14"/>
          <p:cNvSpPr>
            <a:spLocks noGrp="1"/>
          </p:cNvSpPr>
          <p:nvPr userDrawn="1">
            <p:ph type="title" hasCustomPrompt="1"/>
          </p:nvPr>
        </p:nvSpPr>
        <p:spPr/>
        <p:txBody>
          <a:bodyPr/>
          <a:lstStyle>
            <a:lvl1pPr>
              <a:defRPr/>
            </a:lvl1pPr>
          </a:lstStyle>
          <a:p>
            <a:r>
              <a:rPr lang="it-IT" dirty="0"/>
              <a:t>AGENDA</a:t>
            </a:r>
          </a:p>
        </p:txBody>
      </p:sp>
      <p:sp>
        <p:nvSpPr>
          <p:cNvPr id="2" name="Segnaposto piè di pagina 1"/>
          <p:cNvSpPr>
            <a:spLocks noGrp="1"/>
          </p:cNvSpPr>
          <p:nvPr>
            <p:ph type="ftr" sz="quarter" idx="11"/>
          </p:nvPr>
        </p:nvSpPr>
        <p:spPr/>
        <p:txBody>
          <a:bodyPr/>
          <a:lstStyle/>
          <a:p>
            <a:r>
              <a:rPr lang="it-IT"/>
              <a:t>Event@DD MMM YYYY                                                                                                                                                                                      CONFIDENTIAL                                                                                                                                                                     © 2020 Karachaganak Petroleum Operating b.v</a:t>
            </a:r>
            <a:endParaRPr lang="it-IT" dirty="0"/>
          </a:p>
        </p:txBody>
      </p:sp>
      <p:sp>
        <p:nvSpPr>
          <p:cNvPr id="5" name="Segnaposto contenuto 2"/>
          <p:cNvSpPr>
            <a:spLocks noGrp="1"/>
          </p:cNvSpPr>
          <p:nvPr>
            <p:ph sz="quarter" idx="12" hasCustomPrompt="1"/>
          </p:nvPr>
        </p:nvSpPr>
        <p:spPr>
          <a:xfrm>
            <a:off x="641246" y="1602000"/>
            <a:ext cx="10824534" cy="4323600"/>
          </a:xfrm>
        </p:spPr>
        <p:txBody>
          <a:bodyPr/>
          <a:lstStyle>
            <a:lvl1pPr marL="342891" indent="-342891">
              <a:buFont typeface="Wingdings" panose="05000000000000000000" pitchFamily="2" charset="2"/>
              <a:buChar char="§"/>
              <a:defRPr/>
            </a:lvl1pPr>
            <a:lvl2pPr>
              <a:buClr>
                <a:srgbClr val="01B1C9"/>
              </a:buClr>
              <a:defRPr/>
            </a:lvl2pPr>
            <a:lvl3pPr>
              <a:defRPr/>
            </a:lvl3pPr>
            <a:lvl4pPr>
              <a:defRPr baseline="0"/>
            </a:lvl4pPr>
            <a:lvl5pPr>
              <a:defRPr/>
            </a:lvl5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1189369523"/>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table">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15" name="Titolo 14"/>
          <p:cNvSpPr>
            <a:spLocks noGrp="1"/>
          </p:cNvSpPr>
          <p:nvPr userDrawn="1">
            <p:ph type="title" hasCustomPrompt="1"/>
          </p:nvPr>
        </p:nvSpPr>
        <p:spPr/>
        <p:txBody>
          <a:bodyPr/>
          <a:lstStyle>
            <a:lvl1pPr>
              <a:defRPr/>
            </a:lvl1pPr>
          </a:lstStyle>
          <a:p>
            <a:r>
              <a:rPr lang="it-IT" dirty="0"/>
              <a:t>AGENDA</a:t>
            </a:r>
          </a:p>
        </p:txBody>
      </p:sp>
      <p:sp>
        <p:nvSpPr>
          <p:cNvPr id="2" name="Segnaposto piè di pagina 1"/>
          <p:cNvSpPr>
            <a:spLocks noGrp="1"/>
          </p:cNvSpPr>
          <p:nvPr>
            <p:ph type="ftr" sz="quarter" idx="11"/>
          </p:nvPr>
        </p:nvSpPr>
        <p:spPr/>
        <p:txBody>
          <a:bodyPr/>
          <a:lstStyle/>
          <a:p>
            <a:r>
              <a:rPr lang="it-IT"/>
              <a:t>Event@DD MMM YYYY                                                                                                                                                                                      CONFIDENTIAL                                                                                                                                                                     © 2020 Karachaganak Petroleum Operating b.v</a:t>
            </a:r>
            <a:endParaRPr lang="it-IT" dirty="0"/>
          </a:p>
        </p:txBody>
      </p:sp>
      <p:sp>
        <p:nvSpPr>
          <p:cNvPr id="6" name="Segnaposto tabella 7"/>
          <p:cNvSpPr>
            <a:spLocks noGrp="1"/>
          </p:cNvSpPr>
          <p:nvPr>
            <p:ph type="tbl" sz="quarter" idx="15"/>
          </p:nvPr>
        </p:nvSpPr>
        <p:spPr>
          <a:xfrm>
            <a:off x="640800" y="1147830"/>
            <a:ext cx="10824980" cy="5065401"/>
          </a:xfrm>
        </p:spPr>
        <p:txBody>
          <a:bodyPr anchor="ctr" anchorCtr="0">
            <a:normAutofit/>
          </a:bodyPr>
          <a:lstStyle>
            <a:lvl1pPr marL="0" indent="0">
              <a:buNone/>
              <a:defRPr sz="1300">
                <a:latin typeface="Calibri" panose="020F0502020204030204" pitchFamily="34" charset="0"/>
              </a:defRPr>
            </a:lvl1pPr>
          </a:lstStyle>
          <a:p>
            <a:endParaRPr lang="it-IT" dirty="0"/>
          </a:p>
        </p:txBody>
      </p:sp>
    </p:spTree>
    <p:extLst>
      <p:ext uri="{BB962C8B-B14F-4D97-AF65-F5344CB8AC3E}">
        <p14:creationId xmlns:p14="http://schemas.microsoft.com/office/powerpoint/2010/main" val="440349216"/>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 5 lev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4" name="Footer Placeholder 3"/>
          <p:cNvSpPr>
            <a:spLocks noGrp="1"/>
          </p:cNvSpPr>
          <p:nvPr>
            <p:ph type="ftr" sz="quarter" idx="11"/>
          </p:nvPr>
        </p:nvSpPr>
        <p:spPr/>
        <p:txBody>
          <a:bodyPr/>
          <a:lstStyle/>
          <a:p>
            <a:r>
              <a:rPr lang="it-IT" dirty="0"/>
              <a:t>Event@DD MMM YYYY                                                                                                                                                                                      CONFIDENTIAL                                                                                                                                                                     © 2020 Karachaganak Petroleum Operating b.v</a:t>
            </a:r>
          </a:p>
        </p:txBody>
      </p:sp>
      <p:sp>
        <p:nvSpPr>
          <p:cNvPr id="5" name="Segnaposto contenuto 2"/>
          <p:cNvSpPr>
            <a:spLocks noGrp="1"/>
          </p:cNvSpPr>
          <p:nvPr>
            <p:ph sz="quarter" idx="10" hasCustomPrompt="1"/>
          </p:nvPr>
        </p:nvSpPr>
        <p:spPr>
          <a:xfrm>
            <a:off x="641246" y="1602000"/>
            <a:ext cx="10824534" cy="4323600"/>
          </a:xfrm>
        </p:spPr>
        <p:txBody>
          <a:bodyPr/>
          <a:lstStyle>
            <a:lvl1pPr marL="342891" indent="-342891">
              <a:buFont typeface="Wingdings" panose="05000000000000000000" pitchFamily="2" charset="2"/>
              <a:buChar char="§"/>
              <a:defRPr/>
            </a:lvl1pPr>
            <a:lvl2pPr>
              <a:buClr>
                <a:srgbClr val="01B1C9"/>
              </a:buClr>
              <a:defRPr/>
            </a:lvl2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1319044942"/>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lide - 2 blocks separated by li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40800" y="172800"/>
            <a:ext cx="10824980" cy="777600"/>
          </a:xfrm>
        </p:spPr>
        <p:txBody>
          <a:bodyPr/>
          <a:lstStyle/>
          <a:p>
            <a:r>
              <a:rPr lang="it-IT" dirty="0"/>
              <a:t>Click to change the title style</a:t>
            </a:r>
          </a:p>
        </p:txBody>
      </p:sp>
      <p:sp>
        <p:nvSpPr>
          <p:cNvPr id="8" name="Segnaposto contenuto 7"/>
          <p:cNvSpPr>
            <a:spLocks noGrp="1"/>
          </p:cNvSpPr>
          <p:nvPr>
            <p:ph sz="quarter" idx="11" hasCustomPrompt="1"/>
          </p:nvPr>
        </p:nvSpPr>
        <p:spPr>
          <a:xfrm>
            <a:off x="640800" y="1426591"/>
            <a:ext cx="4971435" cy="4678131"/>
          </a:xfrm>
        </p:spPr>
        <p:txBody>
          <a:bodyPr/>
          <a:lstStyle>
            <a:lvl2pPr>
              <a:buClr>
                <a:srgbClr val="01B1C9"/>
              </a:buClr>
              <a:defRPr/>
            </a:lvl2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cxnSp>
        <p:nvCxnSpPr>
          <p:cNvPr id="9" name="Connettore 1 11"/>
          <p:cNvCxnSpPr/>
          <p:nvPr userDrawn="1"/>
        </p:nvCxnSpPr>
        <p:spPr>
          <a:xfrm>
            <a:off x="6006517" y="1426518"/>
            <a:ext cx="0" cy="4680000"/>
          </a:xfrm>
          <a:prstGeom prst="line">
            <a:avLst/>
          </a:prstGeom>
          <a:ln w="38100">
            <a:solidFill>
              <a:srgbClr val="C6C6C6"/>
            </a:solidFill>
          </a:ln>
        </p:spPr>
        <p:style>
          <a:lnRef idx="1">
            <a:schemeClr val="accent1"/>
          </a:lnRef>
          <a:fillRef idx="0">
            <a:schemeClr val="accent1"/>
          </a:fillRef>
          <a:effectRef idx="0">
            <a:schemeClr val="accent1"/>
          </a:effectRef>
          <a:fontRef idx="minor">
            <a:schemeClr val="tx1"/>
          </a:fontRef>
        </p:style>
      </p:cxnSp>
      <p:sp>
        <p:nvSpPr>
          <p:cNvPr id="11" name="Segnaposto contenuto 10"/>
          <p:cNvSpPr>
            <a:spLocks noGrp="1"/>
          </p:cNvSpPr>
          <p:nvPr>
            <p:ph sz="quarter" idx="12" hasCustomPrompt="1"/>
          </p:nvPr>
        </p:nvSpPr>
        <p:spPr>
          <a:xfrm>
            <a:off x="6400800" y="1426518"/>
            <a:ext cx="5064980" cy="4679999"/>
          </a:xfrm>
        </p:spPr>
        <p:txBody>
          <a:bodyPr/>
          <a:lstStyle>
            <a:lvl2pPr>
              <a:buClr>
                <a:srgbClr val="01B1C9"/>
              </a:buClr>
              <a:defRPr/>
            </a:lvl2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4" name="Segnaposto piè di pagina 3"/>
          <p:cNvSpPr>
            <a:spLocks noGrp="1"/>
          </p:cNvSpPr>
          <p:nvPr>
            <p:ph type="ftr" sz="quarter" idx="13"/>
          </p:nvPr>
        </p:nvSpPr>
        <p:spPr/>
        <p:txBody>
          <a:bodyPr/>
          <a:lstStyle/>
          <a:p>
            <a:r>
              <a:rPr lang="it-IT"/>
              <a:t>Event@DD MMM YYYY                                                                                                                                                                                      CONFIDENTIAL                                                                                                                                                                     © 2020 Karachaganak Petroleum Operating b.v</a:t>
            </a:r>
            <a:endParaRPr lang="it-IT" dirty="0"/>
          </a:p>
        </p:txBody>
      </p:sp>
      <p:sp>
        <p:nvSpPr>
          <p:cNvPr id="10"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8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Tree>
    <p:extLst>
      <p:ext uri="{BB962C8B-B14F-4D97-AF65-F5344CB8AC3E}">
        <p14:creationId xmlns:p14="http://schemas.microsoft.com/office/powerpoint/2010/main" val="2597099290"/>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ide - 2 blocks separate titles and line split">
    <p:spTree>
      <p:nvGrpSpPr>
        <p:cNvPr id="1" name=""/>
        <p:cNvGrpSpPr/>
        <p:nvPr/>
      </p:nvGrpSpPr>
      <p:grpSpPr>
        <a:xfrm>
          <a:off x="0" y="0"/>
          <a:ext cx="0" cy="0"/>
          <a:chOff x="0" y="0"/>
          <a:chExt cx="0" cy="0"/>
        </a:xfrm>
      </p:grpSpPr>
      <p:sp>
        <p:nvSpPr>
          <p:cNvPr id="4" name="Segnaposto contenuto 3"/>
          <p:cNvSpPr>
            <a:spLocks noGrp="1"/>
          </p:cNvSpPr>
          <p:nvPr>
            <p:ph sz="half" idx="2" hasCustomPrompt="1"/>
          </p:nvPr>
        </p:nvSpPr>
        <p:spPr>
          <a:xfrm>
            <a:off x="715992" y="2113472"/>
            <a:ext cx="5167223" cy="4076191"/>
          </a:xfrm>
        </p:spPr>
        <p:txBody>
          <a:bodyPr>
            <a:normAutofit/>
          </a:bodyPr>
          <a:lstStyle>
            <a:lvl1pPr>
              <a:defRPr sz="2400">
                <a:latin typeface="+mn-lt"/>
              </a:defRPr>
            </a:lvl1pPr>
            <a:lvl2pPr marL="742932" indent="-285744">
              <a:buClr>
                <a:srgbClr val="01B1C9"/>
              </a:buClr>
              <a:defRPr lang="it-IT" sz="2000" i="1" kern="1200" dirty="0">
                <a:solidFill>
                  <a:schemeClr val="tx1"/>
                </a:solidFill>
                <a:latin typeface="+mn-lt"/>
                <a:ea typeface="+mn-ea"/>
                <a:cs typeface="+mn-cs"/>
              </a:defRPr>
            </a:lvl2pPr>
            <a:lvl3pPr>
              <a:defRPr sz="1800">
                <a:latin typeface="+mn-lt"/>
              </a:defRPr>
            </a:lvl3pPr>
            <a:lvl4pPr>
              <a:defRPr sz="1600">
                <a:latin typeface="+mn-lt"/>
              </a:defRPr>
            </a:lvl4pPr>
            <a:lvl5pPr>
              <a:defRPr sz="1600">
                <a:latin typeface="+mn-lt"/>
              </a:defRPr>
            </a:lvl5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6" name="Segnaposto contenuto 5"/>
          <p:cNvSpPr>
            <a:spLocks noGrp="1"/>
          </p:cNvSpPr>
          <p:nvPr>
            <p:ph sz="quarter" idx="4" hasCustomPrompt="1"/>
          </p:nvPr>
        </p:nvSpPr>
        <p:spPr>
          <a:xfrm>
            <a:off x="6206400" y="2113472"/>
            <a:ext cx="5259380" cy="4076191"/>
          </a:xfrm>
        </p:spPr>
        <p:txBody>
          <a:bodyPr/>
          <a:lstStyle>
            <a:lvl2pPr marL="742932" indent="-285744">
              <a:buClr>
                <a:srgbClr val="01B1C9"/>
              </a:buClr>
              <a:defRPr lang="it-IT" sz="2000" i="1" kern="1200" dirty="0">
                <a:solidFill>
                  <a:schemeClr val="tx1"/>
                </a:solidFill>
                <a:latin typeface="+mn-lt"/>
                <a:ea typeface="+mn-ea"/>
                <a:cs typeface="+mn-cs"/>
              </a:defRPr>
            </a:lvl2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a:t>
            </a:fld>
            <a:endParaRPr lang="it-IT"/>
          </a:p>
        </p:txBody>
      </p:sp>
      <p:sp>
        <p:nvSpPr>
          <p:cNvPr id="10" name="Titolo 9"/>
          <p:cNvSpPr>
            <a:spLocks noGrp="1"/>
          </p:cNvSpPr>
          <p:nvPr>
            <p:ph type="title" hasCustomPrompt="1"/>
          </p:nvPr>
        </p:nvSpPr>
        <p:spPr/>
        <p:txBody>
          <a:bodyPr/>
          <a:lstStyle/>
          <a:p>
            <a:r>
              <a:rPr lang="it-IT" dirty="0"/>
              <a:t>Click to change the title style</a:t>
            </a:r>
          </a:p>
        </p:txBody>
      </p:sp>
      <p:sp>
        <p:nvSpPr>
          <p:cNvPr id="5" name="Segnaposto testo 4"/>
          <p:cNvSpPr>
            <a:spLocks noGrp="1"/>
          </p:cNvSpPr>
          <p:nvPr>
            <p:ph type="body" sz="quarter" idx="13"/>
          </p:nvPr>
        </p:nvSpPr>
        <p:spPr>
          <a:xfrm>
            <a:off x="723840" y="1309358"/>
            <a:ext cx="5159375" cy="541338"/>
          </a:xfrm>
        </p:spPr>
        <p:txBody>
          <a:bodyPr/>
          <a:lstStyle>
            <a:lvl1pPr marL="0" indent="180975" algn="ctr">
              <a:lnSpc>
                <a:spcPct val="100000"/>
              </a:lnSpc>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3" name="Segnaposto testo 12"/>
          <p:cNvSpPr>
            <a:spLocks noGrp="1"/>
          </p:cNvSpPr>
          <p:nvPr>
            <p:ph type="body" sz="quarter" idx="14"/>
          </p:nvPr>
        </p:nvSpPr>
        <p:spPr>
          <a:xfrm>
            <a:off x="6207124" y="1309688"/>
            <a:ext cx="5258656" cy="541337"/>
          </a:xfrm>
        </p:spPr>
        <p:txBody>
          <a:bodyPr>
            <a:normAutofit/>
          </a:bodyPr>
          <a:lstStyle>
            <a:lvl1pPr marL="0" indent="0" algn="ctr">
              <a:buNone/>
              <a:defRPr sz="1800" b="1" i="0">
                <a:solidFill>
                  <a:schemeClr val="tx1"/>
                </a:solidFill>
              </a:defRPr>
            </a:lvl1pPr>
          </a:lstStyle>
          <a:p>
            <a:pPr lvl="0"/>
            <a:r>
              <a:rPr lang="it-IT" dirty="0"/>
              <a:t>Modifica gli stili del testo</a:t>
            </a:r>
          </a:p>
        </p:txBody>
      </p:sp>
      <p:cxnSp>
        <p:nvCxnSpPr>
          <p:cNvPr id="11" name="Connettore 1 11"/>
          <p:cNvCxnSpPr/>
          <p:nvPr userDrawn="1"/>
        </p:nvCxnSpPr>
        <p:spPr>
          <a:xfrm>
            <a:off x="6056212" y="1426518"/>
            <a:ext cx="0" cy="4680000"/>
          </a:xfrm>
          <a:prstGeom prst="line">
            <a:avLst/>
          </a:prstGeom>
          <a:ln w="38100">
            <a:solidFill>
              <a:srgbClr val="C6C6C6"/>
            </a:solidFill>
          </a:ln>
        </p:spPr>
        <p:style>
          <a:lnRef idx="1">
            <a:schemeClr val="accent1"/>
          </a:lnRef>
          <a:fillRef idx="0">
            <a:schemeClr val="accent1"/>
          </a:fillRef>
          <a:effectRef idx="0">
            <a:schemeClr val="accent1"/>
          </a:effectRef>
          <a:fontRef idx="minor">
            <a:schemeClr val="tx1"/>
          </a:fontRef>
        </p:style>
      </p:cxnSp>
      <p:sp>
        <p:nvSpPr>
          <p:cNvPr id="2" name="Segnaposto piè di pagina 1"/>
          <p:cNvSpPr>
            <a:spLocks noGrp="1"/>
          </p:cNvSpPr>
          <p:nvPr>
            <p:ph type="ftr" sz="quarter" idx="15"/>
          </p:nvPr>
        </p:nvSpPr>
        <p:spPr/>
        <p:txBody>
          <a:bodyPr/>
          <a:lstStyle/>
          <a:p>
            <a:r>
              <a:rPr lang="it-IT"/>
              <a:t>Event@DD MMM YYYY                                                                                                                                                                                      CONFIDENTIAL                                                                                                                                                                     © 2020 Karachaganak Petroleum Operating b.v</a:t>
            </a:r>
            <a:endParaRPr lang="it-IT" dirty="0"/>
          </a:p>
        </p:txBody>
      </p:sp>
    </p:spTree>
    <p:extLst>
      <p:ext uri="{BB962C8B-B14F-4D97-AF65-F5344CB8AC3E}">
        <p14:creationId xmlns:p14="http://schemas.microsoft.com/office/powerpoint/2010/main" val="2996321651"/>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lide - 2 blocks seperate titles NO line split">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p:spPr>
        <p:txBody>
          <a:bodyPr>
            <a:normAutofit/>
          </a:bodyPr>
          <a:lstStyle>
            <a:lvl1pPr>
              <a:defRPr sz="2400">
                <a:latin typeface="+mn-lt"/>
              </a:defRPr>
            </a:lvl1pPr>
            <a:lvl2pPr marL="742932" indent="-285744">
              <a:defRPr lang="it-IT" sz="2000" i="1" kern="1200" dirty="0">
                <a:solidFill>
                  <a:schemeClr val="tx1"/>
                </a:solidFill>
                <a:latin typeface="+mn-lt"/>
                <a:ea typeface="+mn-ea"/>
                <a:cs typeface="+mn-cs"/>
              </a:defRPr>
            </a:lvl2pPr>
            <a:lvl3pPr>
              <a:defRPr sz="1800">
                <a:latin typeface="+mn-lt"/>
              </a:defRPr>
            </a:lvl3pPr>
            <a:lvl4pPr>
              <a:defRPr sz="1600">
                <a:latin typeface="+mn-lt"/>
              </a:defRPr>
            </a:lvl4pPr>
            <a:lvl5pPr>
              <a:defRPr sz="1600">
                <a:latin typeface="+mn-lt"/>
              </a:defRPr>
            </a:lvl5pPr>
          </a:lstStyle>
          <a:p>
            <a:pPr lvl="0"/>
            <a:r>
              <a:rPr lang="it-IT" dirty="0"/>
              <a:t>Modifica gli stili del testo dello schema</a:t>
            </a:r>
          </a:p>
          <a:p>
            <a:pPr marL="742932" lvl="1" indent="-285744" algn="l" defTabSz="914377" rtl="0" eaLnBrk="1" latinLnBrk="0" hangingPunct="1">
              <a:spcBef>
                <a:spcPct val="20000"/>
              </a:spcBef>
              <a:buClr>
                <a:srgbClr val="01B1C9"/>
              </a:buClr>
              <a:buFont typeface="Arial" pitchFamily="34" charset="0"/>
              <a:buChar char="•"/>
            </a:pPr>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contenuto 5"/>
          <p:cNvSpPr>
            <a:spLocks noGrp="1"/>
          </p:cNvSpPr>
          <p:nvPr>
            <p:ph sz="quarter" idx="4"/>
          </p:nvPr>
        </p:nvSpPr>
        <p:spPr>
          <a:xfrm>
            <a:off x="6206400" y="2113472"/>
            <a:ext cx="5259380" cy="4076191"/>
          </a:xfrm>
        </p:spPr>
        <p:txBody>
          <a:bodyPr/>
          <a:lstStyle>
            <a:lvl2pPr marL="742932" indent="-285744">
              <a:defRPr lang="it-IT" sz="2000" i="1" kern="1200" dirty="0">
                <a:solidFill>
                  <a:schemeClr val="tx1"/>
                </a:solidFill>
                <a:latin typeface="+mn-lt"/>
                <a:ea typeface="+mn-ea"/>
                <a:cs typeface="+mn-cs"/>
              </a:defRPr>
            </a:lvl2pPr>
          </a:lstStyle>
          <a:p>
            <a:pPr lvl="0"/>
            <a:r>
              <a:rPr lang="it-IT" dirty="0"/>
              <a:t>Modifica gli stili del testo dello schema</a:t>
            </a:r>
          </a:p>
          <a:p>
            <a:pPr marL="742932" lvl="1" indent="-285744" algn="l" defTabSz="914377" rtl="0" eaLnBrk="1" latinLnBrk="0" hangingPunct="1">
              <a:spcBef>
                <a:spcPct val="20000"/>
              </a:spcBef>
              <a:buClr>
                <a:srgbClr val="01B1C9"/>
              </a:buClr>
              <a:buFont typeface="Arial" pitchFamily="34" charset="0"/>
              <a:buChar char="•"/>
            </a:pPr>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a:t>
            </a:fld>
            <a:endParaRPr lang="it-IT"/>
          </a:p>
        </p:txBody>
      </p:sp>
      <p:sp>
        <p:nvSpPr>
          <p:cNvPr id="10" name="Titolo 9"/>
          <p:cNvSpPr>
            <a:spLocks noGrp="1"/>
          </p:cNvSpPr>
          <p:nvPr>
            <p:ph type="title" hasCustomPrompt="1"/>
          </p:nvPr>
        </p:nvSpPr>
        <p:spPr/>
        <p:txBody>
          <a:bodyPr/>
          <a:lstStyle/>
          <a:p>
            <a:r>
              <a:rPr lang="it-IT" dirty="0"/>
              <a:t>Click to change the title style</a:t>
            </a:r>
          </a:p>
        </p:txBody>
      </p:sp>
      <p:sp>
        <p:nvSpPr>
          <p:cNvPr id="5" name="Segnaposto testo 4"/>
          <p:cNvSpPr>
            <a:spLocks noGrp="1"/>
          </p:cNvSpPr>
          <p:nvPr>
            <p:ph type="body" sz="quarter" idx="13"/>
          </p:nvPr>
        </p:nvSpPr>
        <p:spPr>
          <a:xfrm>
            <a:off x="723840" y="1309358"/>
            <a:ext cx="5159375" cy="541338"/>
          </a:xfrm>
        </p:spPr>
        <p:txBody>
          <a:bodyPr/>
          <a:lstStyle>
            <a:lvl1pPr marL="0" indent="180975" algn="ctr">
              <a:lnSpc>
                <a:spcPct val="100000"/>
              </a:lnSpc>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3" name="Segnaposto testo 12"/>
          <p:cNvSpPr>
            <a:spLocks noGrp="1"/>
          </p:cNvSpPr>
          <p:nvPr>
            <p:ph type="body" sz="quarter" idx="14"/>
          </p:nvPr>
        </p:nvSpPr>
        <p:spPr>
          <a:xfrm>
            <a:off x="6207124" y="1309688"/>
            <a:ext cx="5258656" cy="541337"/>
          </a:xfrm>
        </p:spPr>
        <p:txBody>
          <a:bodyPr>
            <a:normAutofit/>
          </a:bodyPr>
          <a:lstStyle>
            <a:lvl1pPr marL="0" indent="0" algn="ctr">
              <a:buNone/>
              <a:defRPr sz="1800" b="1" i="0">
                <a:solidFill>
                  <a:schemeClr val="tx1"/>
                </a:solidFill>
              </a:defRPr>
            </a:lvl1pPr>
          </a:lstStyle>
          <a:p>
            <a:pPr lvl="0"/>
            <a:r>
              <a:rPr lang="it-IT" dirty="0"/>
              <a:t>Modifica gli stili del testo</a:t>
            </a:r>
          </a:p>
        </p:txBody>
      </p:sp>
      <p:sp>
        <p:nvSpPr>
          <p:cNvPr id="2" name="Segnaposto piè di pagina 1"/>
          <p:cNvSpPr>
            <a:spLocks noGrp="1"/>
          </p:cNvSpPr>
          <p:nvPr>
            <p:ph type="ftr" sz="quarter" idx="15"/>
          </p:nvPr>
        </p:nvSpPr>
        <p:spPr/>
        <p:txBody>
          <a:bodyPr/>
          <a:lstStyle/>
          <a:p>
            <a:r>
              <a:rPr lang="it-IT"/>
              <a:t>Event@DD MMM YYYY                                                                                                                                                                                      CONFIDENTIAL                                                                                                                                                                     © 2020 Karachaganak Petroleum Operating b.v</a:t>
            </a:r>
            <a:endParaRPr lang="it-IT" dirty="0"/>
          </a:p>
        </p:txBody>
      </p:sp>
    </p:spTree>
    <p:extLst>
      <p:ext uri="{BB962C8B-B14F-4D97-AF65-F5344CB8AC3E}">
        <p14:creationId xmlns:p14="http://schemas.microsoft.com/office/powerpoint/2010/main" val="3225540496"/>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lide - 2 blocks seperate titles AND shaded NO line split">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p:spPr>
        <p:txBody>
          <a:bodyPr>
            <a:normAutofit/>
          </a:bodyPr>
          <a:lstStyle>
            <a:lvl1pPr>
              <a:defRPr sz="2400">
                <a:latin typeface="+mn-lt"/>
              </a:defRPr>
            </a:lvl1pPr>
            <a:lvl2pPr>
              <a:buClr>
                <a:srgbClr val="01B1C9"/>
              </a:buClr>
              <a:defRPr sz="2000">
                <a:latin typeface="+mn-lt"/>
              </a:defRPr>
            </a:lvl2pPr>
            <a:lvl3pPr>
              <a:defRPr sz="1800">
                <a:latin typeface="+mn-lt"/>
              </a:defRPr>
            </a:lvl3pPr>
            <a:lvl4pPr>
              <a:defRPr sz="1600">
                <a:latin typeface="+mn-lt"/>
              </a:defRPr>
            </a:lvl4pPr>
            <a:lvl5pPr marL="2057349" indent="-228594">
              <a:buFont typeface="Arial" panose="020B0604020202020204" pitchFamily="34" charset="0"/>
              <a:buChar char="√"/>
              <a:defRPr sz="1600">
                <a:latin typeface="+mn-lt"/>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contenuto 5"/>
          <p:cNvSpPr>
            <a:spLocks noGrp="1"/>
          </p:cNvSpPr>
          <p:nvPr>
            <p:ph sz="quarter" idx="4"/>
          </p:nvPr>
        </p:nvSpPr>
        <p:spPr>
          <a:xfrm>
            <a:off x="6206400" y="2113472"/>
            <a:ext cx="5259380" cy="4076191"/>
          </a:xfrm>
        </p:spPr>
        <p:txBody>
          <a:bodyPr/>
          <a:lstStyle>
            <a:lvl2pPr>
              <a:buClr>
                <a:srgbClr val="01B1C9"/>
              </a:buClr>
              <a:defRPr/>
            </a:lvl2pPr>
            <a:lvl5pPr marL="2057349" indent="-228594">
              <a:buFont typeface="Arial" panose="020B0604020202020204" pitchFamily="34" charset="0"/>
              <a:buChar char="√"/>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a:t>
            </a:fld>
            <a:endParaRPr lang="it-IT"/>
          </a:p>
        </p:txBody>
      </p:sp>
      <p:sp>
        <p:nvSpPr>
          <p:cNvPr id="10" name="Titolo 9"/>
          <p:cNvSpPr>
            <a:spLocks noGrp="1"/>
          </p:cNvSpPr>
          <p:nvPr>
            <p:ph type="title" hasCustomPrompt="1"/>
          </p:nvPr>
        </p:nvSpPr>
        <p:spPr/>
        <p:txBody>
          <a:bodyPr/>
          <a:lstStyle/>
          <a:p>
            <a:r>
              <a:rPr lang="it-IT" dirty="0"/>
              <a:t>Click to change the title style</a:t>
            </a:r>
          </a:p>
        </p:txBody>
      </p:sp>
      <p:sp>
        <p:nvSpPr>
          <p:cNvPr id="5" name="Segnaposto testo 4"/>
          <p:cNvSpPr>
            <a:spLocks noGrp="1"/>
          </p:cNvSpPr>
          <p:nvPr>
            <p:ph type="body" sz="quarter" idx="13"/>
          </p:nvPr>
        </p:nvSpPr>
        <p:spPr>
          <a:xfrm>
            <a:off x="1289095" y="1408026"/>
            <a:ext cx="4021016" cy="369332"/>
          </a:xfrm>
          <a:solidFill>
            <a:schemeClr val="bg1"/>
          </a:solidFill>
          <a:effectLst>
            <a:outerShdw dist="101600" dir="8100000" algn="tr" rotWithShape="0">
              <a:srgbClr val="FFD500"/>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1" name="Segnaposto testo 4"/>
          <p:cNvSpPr>
            <a:spLocks noGrp="1"/>
          </p:cNvSpPr>
          <p:nvPr>
            <p:ph type="body" sz="quarter" idx="14"/>
          </p:nvPr>
        </p:nvSpPr>
        <p:spPr>
          <a:xfrm>
            <a:off x="6778892" y="1408026"/>
            <a:ext cx="4021016" cy="369332"/>
          </a:xfrm>
          <a:solidFill>
            <a:schemeClr val="bg1"/>
          </a:solidFill>
          <a:effectLst>
            <a:outerShdw dist="101600" dir="8100000" algn="tr" rotWithShape="0">
              <a:srgbClr val="01B1C9"/>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2" name="Segnaposto piè di pagina 1"/>
          <p:cNvSpPr>
            <a:spLocks noGrp="1"/>
          </p:cNvSpPr>
          <p:nvPr>
            <p:ph type="ftr" sz="quarter" idx="15"/>
          </p:nvPr>
        </p:nvSpPr>
        <p:spPr/>
        <p:txBody>
          <a:bodyPr/>
          <a:lstStyle/>
          <a:p>
            <a:r>
              <a:rPr lang="it-IT"/>
              <a:t>Event@DD MMM YYYY                                                                                                                                                                                      CONFIDENTIAL                                                                                                                                                                     © 2020 Karachaganak Petroleum Operating b.v</a:t>
            </a:r>
            <a:endParaRPr lang="it-IT" dirty="0"/>
          </a:p>
        </p:txBody>
      </p:sp>
    </p:spTree>
    <p:extLst>
      <p:ext uri="{BB962C8B-B14F-4D97-AF65-F5344CB8AC3E}">
        <p14:creationId xmlns:p14="http://schemas.microsoft.com/office/powerpoint/2010/main" val="4039717428"/>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lide only title">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15" name="Titolo 14"/>
          <p:cNvSpPr>
            <a:spLocks noGrp="1"/>
          </p:cNvSpPr>
          <p:nvPr userDrawn="1">
            <p:ph type="title" hasCustomPrompt="1"/>
          </p:nvPr>
        </p:nvSpPr>
        <p:spPr/>
        <p:txBody>
          <a:bodyPr/>
          <a:lstStyle/>
          <a:p>
            <a:r>
              <a:rPr lang="it-IT" dirty="0"/>
              <a:t>Click to change the title style</a:t>
            </a:r>
          </a:p>
        </p:txBody>
      </p:sp>
      <p:sp>
        <p:nvSpPr>
          <p:cNvPr id="2" name="Segnaposto piè di pagina 1"/>
          <p:cNvSpPr>
            <a:spLocks noGrp="1"/>
          </p:cNvSpPr>
          <p:nvPr>
            <p:ph type="ftr" sz="quarter" idx="11"/>
          </p:nvPr>
        </p:nvSpPr>
        <p:spPr/>
        <p:txBody>
          <a:bodyPr/>
          <a:lstStyle/>
          <a:p>
            <a:r>
              <a:rPr lang="it-IT"/>
              <a:t>Event@DD MMM YYYY                                                                                                                                                                                      CONFIDENTIAL                                                                                                                                                                     © 2020 Karachaganak Petroleum Operating b.v</a:t>
            </a:r>
            <a:endParaRPr lang="it-IT" dirty="0"/>
          </a:p>
        </p:txBody>
      </p:sp>
    </p:spTree>
    <p:extLst>
      <p:ext uri="{BB962C8B-B14F-4D97-AF65-F5344CB8AC3E}">
        <p14:creationId xmlns:p14="http://schemas.microsoft.com/office/powerpoint/2010/main" val="255267852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table">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a:xfrm>
            <a:off x="24573" y="6359288"/>
            <a:ext cx="616226" cy="332474"/>
          </a:xfrm>
          <a:prstGeom prst="rect">
            <a:avLst/>
          </a:prstGeom>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15" name="Titolo 14"/>
          <p:cNvSpPr>
            <a:spLocks noGrp="1"/>
          </p:cNvSpPr>
          <p:nvPr userDrawn="1">
            <p:ph type="title" hasCustomPrompt="1"/>
          </p:nvPr>
        </p:nvSpPr>
        <p:spPr/>
        <p:txBody>
          <a:bodyPr/>
          <a:lstStyle>
            <a:lvl1pPr>
              <a:defRPr/>
            </a:lvl1pPr>
          </a:lstStyle>
          <a:p>
            <a:r>
              <a:rPr lang="it-IT" dirty="0"/>
              <a:t>AGENDA</a:t>
            </a:r>
          </a:p>
        </p:txBody>
      </p:sp>
      <p:sp>
        <p:nvSpPr>
          <p:cNvPr id="2" name="Segnaposto piè di pagina 1"/>
          <p:cNvSpPr>
            <a:spLocks noGrp="1"/>
          </p:cNvSpPr>
          <p:nvPr>
            <p:ph type="ftr" sz="quarter" idx="11"/>
          </p:nvPr>
        </p:nvSpPr>
        <p:spPr>
          <a:xfrm>
            <a:off x="7210" y="6430600"/>
            <a:ext cx="12015457" cy="332474"/>
          </a:xfrm>
          <a:prstGeom prst="rect">
            <a:avLst/>
          </a:prstGeom>
        </p:spPr>
        <p:txBody>
          <a:bodyPr/>
          <a:lstStyle/>
          <a:p>
            <a:r>
              <a:rPr lang="it-IT"/>
              <a:t>Event@DD MMM YYYY                                                                                                                                                                                      CONFIDENTIAL                                                                                                                                                                     © 2020 Karachaganak Petroleum Operating b.v</a:t>
            </a:r>
            <a:endParaRPr lang="it-IT" dirty="0"/>
          </a:p>
        </p:txBody>
      </p:sp>
      <p:sp>
        <p:nvSpPr>
          <p:cNvPr id="6" name="Segnaposto tabella 7"/>
          <p:cNvSpPr>
            <a:spLocks noGrp="1"/>
          </p:cNvSpPr>
          <p:nvPr>
            <p:ph type="tbl" sz="quarter" idx="15"/>
          </p:nvPr>
        </p:nvSpPr>
        <p:spPr>
          <a:xfrm>
            <a:off x="640800" y="1147830"/>
            <a:ext cx="10824980" cy="5065401"/>
          </a:xfrm>
        </p:spPr>
        <p:txBody>
          <a:bodyPr anchor="ctr" anchorCtr="0">
            <a:normAutofit/>
          </a:bodyPr>
          <a:lstStyle>
            <a:lvl1pPr marL="0" indent="0">
              <a:buNone/>
              <a:defRPr sz="1300">
                <a:latin typeface="Calibri" panose="020F0502020204030204" pitchFamily="34" charset="0"/>
              </a:defRPr>
            </a:lvl1pPr>
          </a:lstStyle>
          <a:p>
            <a:endParaRPr lang="it-IT" dirty="0"/>
          </a:p>
        </p:txBody>
      </p:sp>
    </p:spTree>
    <p:extLst>
      <p:ext uri="{BB962C8B-B14F-4D97-AF65-F5344CB8AC3E}">
        <p14:creationId xmlns:p14="http://schemas.microsoft.com/office/powerpoint/2010/main" val="614524537"/>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pter separator NOT transparent">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868680"/>
            <a:ext cx="12192000" cy="5989320"/>
          </a:xfrm>
          <a:solidFill>
            <a:srgbClr val="C6C6C6">
              <a:alpha val="50000"/>
            </a:srgbClr>
          </a:solidFill>
        </p:spPr>
        <p:txBody>
          <a:bodyPr/>
          <a:lstStyle>
            <a:lvl1pPr marL="0" indent="0">
              <a:buNone/>
              <a:defRPr/>
            </a:lvl1pPr>
          </a:lstStyle>
          <a:p>
            <a:endParaRPr lang="it-IT" dirty="0"/>
          </a:p>
        </p:txBody>
      </p:sp>
      <p:sp>
        <p:nvSpPr>
          <p:cNvPr id="4" name="Segnaposto piè di pagina 1"/>
          <p:cNvSpPr>
            <a:spLocks noGrp="1"/>
          </p:cNvSpPr>
          <p:nvPr>
            <p:ph type="ftr" sz="quarter" idx="20"/>
          </p:nvPr>
        </p:nvSpPr>
        <p:spPr>
          <a:xfrm>
            <a:off x="1" y="6409452"/>
            <a:ext cx="12022666" cy="365125"/>
          </a:xfrm>
        </p:spPr>
        <p:txBody>
          <a:bodyPr/>
          <a:lstStyle/>
          <a:p>
            <a:r>
              <a:rPr lang="en-GB"/>
              <a:t>Event@DD MMM YYYY                                                                                                                                                                                      CONFIDENTIAL                                                                                                                                                                     © 2020 Karachaganak Petroleum Operating b.v</a:t>
            </a:r>
            <a:endParaRPr lang="en-GB" dirty="0"/>
          </a:p>
        </p:txBody>
      </p:sp>
    </p:spTree>
    <p:extLst>
      <p:ext uri="{BB962C8B-B14F-4D97-AF65-F5344CB8AC3E}">
        <p14:creationId xmlns:p14="http://schemas.microsoft.com/office/powerpoint/2010/main" val="3020463404"/>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ter separator 50% transparent">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858414"/>
            <a:ext cx="12192000" cy="5989320"/>
          </a:xfrm>
          <a:solidFill>
            <a:srgbClr val="F3BF00">
              <a:alpha val="49804"/>
            </a:srgbClr>
          </a:solidFill>
        </p:spPr>
        <p:txBody>
          <a:bodyPr/>
          <a:lstStyle>
            <a:lvl1pPr marL="0" indent="0">
              <a:buNone/>
              <a:defRPr/>
            </a:lvl1pPr>
          </a:lstStyle>
          <a:p>
            <a:endParaRPr lang="it-IT" dirty="0"/>
          </a:p>
        </p:txBody>
      </p:sp>
      <p:sp>
        <p:nvSpPr>
          <p:cNvPr id="4" name="Segnaposto titolo 1"/>
          <p:cNvSpPr txBox="1">
            <a:spLocks/>
          </p:cNvSpPr>
          <p:nvPr userDrawn="1"/>
        </p:nvSpPr>
        <p:spPr>
          <a:xfrm>
            <a:off x="640800" y="172800"/>
            <a:ext cx="10824980" cy="777600"/>
          </a:xfrm>
          <a:prstGeom prst="rect">
            <a:avLst/>
          </a:prstGeom>
        </p:spPr>
        <p:txBody>
          <a:bodyPr vert="horz" lIns="90000" tIns="45720" rIns="9000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it-IT" dirty="0"/>
              <a:t>Click to change the title style</a:t>
            </a:r>
          </a:p>
        </p:txBody>
      </p:sp>
      <p:sp>
        <p:nvSpPr>
          <p:cNvPr id="7" name="Segnaposto piè di pagina 1"/>
          <p:cNvSpPr>
            <a:spLocks noGrp="1"/>
          </p:cNvSpPr>
          <p:nvPr>
            <p:ph type="ftr" sz="quarter" idx="20"/>
          </p:nvPr>
        </p:nvSpPr>
        <p:spPr>
          <a:xfrm>
            <a:off x="1" y="6409452"/>
            <a:ext cx="12022666" cy="365125"/>
          </a:xfrm>
        </p:spPr>
        <p:txBody>
          <a:bodyPr/>
          <a:lstStyle/>
          <a:p>
            <a:r>
              <a:rPr lang="en-GB"/>
              <a:t>Event@DD MMM YYYY                                                                                                                                                                                      CONFIDENTIAL                                                                                                                                                                     © 2020 Karachaganak Petroleum Operating b.v</a:t>
            </a:r>
            <a:endParaRPr lang="en-GB" dirty="0"/>
          </a:p>
        </p:txBody>
      </p:sp>
    </p:spTree>
    <p:extLst>
      <p:ext uri="{BB962C8B-B14F-4D97-AF65-F5344CB8AC3E}">
        <p14:creationId xmlns:p14="http://schemas.microsoft.com/office/powerpoint/2010/main" val="2941244629"/>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progress charts 1">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196ED67F-382A-4737-AF1C-676A922EA1CA}" type="slidenum">
              <a:rPr lang="it-IT" smtClean="0"/>
              <a:pPr/>
              <a:t>‹#›</a:t>
            </a:fld>
            <a:endParaRPr lang="it-IT" dirty="0"/>
          </a:p>
        </p:txBody>
      </p:sp>
      <p:sp>
        <p:nvSpPr>
          <p:cNvPr id="3" name="Segnaposto immagine 2"/>
          <p:cNvSpPr>
            <a:spLocks noGrp="1"/>
          </p:cNvSpPr>
          <p:nvPr>
            <p:ph type="pic" sz="quarter" idx="14"/>
          </p:nvPr>
        </p:nvSpPr>
        <p:spPr>
          <a:xfrm>
            <a:off x="0" y="857091"/>
            <a:ext cx="6209955" cy="59893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FD500">
              <a:alpha val="50000"/>
            </a:srgbClr>
          </a:solidFill>
        </p:spPr>
        <p:txBody>
          <a:bodyPr/>
          <a:lstStyle>
            <a:lvl1pPr marL="0" indent="0">
              <a:buNone/>
              <a:defRPr/>
            </a:lvl1pPr>
          </a:lstStyle>
          <a:p>
            <a:endParaRPr lang="it-IT" dirty="0"/>
          </a:p>
        </p:txBody>
      </p:sp>
      <p:sp>
        <p:nvSpPr>
          <p:cNvPr id="4" name="Segnaposto contenuto 3"/>
          <p:cNvSpPr>
            <a:spLocks noGrp="1"/>
          </p:cNvSpPr>
          <p:nvPr>
            <p:ph sz="half" idx="2"/>
          </p:nvPr>
        </p:nvSpPr>
        <p:spPr>
          <a:xfrm>
            <a:off x="3313667" y="1969732"/>
            <a:ext cx="3682800" cy="3682800"/>
          </a:xfrm>
          <a:prstGeom prst="ellipse">
            <a:avLst/>
          </a:prstGeom>
          <a:solidFill>
            <a:srgbClr val="C6C6C6"/>
          </a:solidFill>
        </p:spPr>
        <p:txBody>
          <a:bodyPr/>
          <a:lstStyle>
            <a:lvl1pPr marL="0" indent="0">
              <a:buNone/>
              <a:defRPr/>
            </a:lvl1pPr>
          </a:lstStyle>
          <a:p>
            <a:pPr lvl="0"/>
            <a:endParaRPr lang="it-IT" dirty="0"/>
          </a:p>
        </p:txBody>
      </p:sp>
      <p:sp>
        <p:nvSpPr>
          <p:cNvPr id="8" name="Segnaposto tabella 7"/>
          <p:cNvSpPr>
            <a:spLocks noGrp="1"/>
          </p:cNvSpPr>
          <p:nvPr>
            <p:ph type="tbl" sz="quarter" idx="15"/>
          </p:nvPr>
        </p:nvSpPr>
        <p:spPr>
          <a:xfrm>
            <a:off x="7249886" y="950400"/>
            <a:ext cx="4354125" cy="3826800"/>
          </a:xfrm>
        </p:spPr>
        <p:txBody>
          <a:bodyPr anchor="ctr" anchorCtr="0">
            <a:normAutofit/>
          </a:bodyPr>
          <a:lstStyle>
            <a:lvl1pPr>
              <a:defRPr sz="1300">
                <a:latin typeface="Calibri" panose="020F0502020204030204" pitchFamily="34" charset="0"/>
              </a:defRPr>
            </a:lvl1pPr>
          </a:lstStyle>
          <a:p>
            <a:endParaRPr lang="it-IT" dirty="0"/>
          </a:p>
        </p:txBody>
      </p:sp>
      <p:sp>
        <p:nvSpPr>
          <p:cNvPr id="12" name="Segnaposto grafico 11"/>
          <p:cNvSpPr>
            <a:spLocks noGrp="1"/>
          </p:cNvSpPr>
          <p:nvPr>
            <p:ph type="chart" sz="quarter" idx="16"/>
          </p:nvPr>
        </p:nvSpPr>
        <p:spPr>
          <a:xfrm>
            <a:off x="7249887" y="5652532"/>
            <a:ext cx="4354124" cy="763587"/>
          </a:xfrm>
        </p:spPr>
        <p:txBody>
          <a:bodyPr anchor="ctr" anchorCtr="0">
            <a:normAutofit/>
          </a:bodyPr>
          <a:lstStyle>
            <a:lvl1pPr>
              <a:defRPr sz="1300">
                <a:latin typeface="Calibri" panose="020F0502020204030204" pitchFamily="34" charset="0"/>
              </a:defRPr>
            </a:lvl1pPr>
          </a:lstStyle>
          <a:p>
            <a:endParaRPr lang="it-IT"/>
          </a:p>
        </p:txBody>
      </p:sp>
      <p:sp>
        <p:nvSpPr>
          <p:cNvPr id="14" name="Segnaposto tabella 13"/>
          <p:cNvSpPr>
            <a:spLocks noGrp="1"/>
          </p:cNvSpPr>
          <p:nvPr>
            <p:ph type="tbl" sz="quarter" idx="17"/>
          </p:nvPr>
        </p:nvSpPr>
        <p:spPr>
          <a:xfrm>
            <a:off x="7250566" y="4934575"/>
            <a:ext cx="4354124" cy="557213"/>
          </a:xfrm>
        </p:spPr>
        <p:txBody>
          <a:bodyPr anchor="ctr" anchorCtr="0">
            <a:normAutofit/>
          </a:bodyPr>
          <a:lstStyle>
            <a:lvl1pPr>
              <a:defRPr sz="1300">
                <a:latin typeface="Calibri" panose="020F0502020204030204" pitchFamily="34" charset="0"/>
              </a:defRPr>
            </a:lvl1pPr>
          </a:lstStyle>
          <a:p>
            <a:endParaRPr lang="it-IT" dirty="0"/>
          </a:p>
        </p:txBody>
      </p:sp>
      <p:sp>
        <p:nvSpPr>
          <p:cNvPr id="9" name="Segnaposto titolo 1"/>
          <p:cNvSpPr txBox="1">
            <a:spLocks/>
          </p:cNvSpPr>
          <p:nvPr userDrawn="1"/>
        </p:nvSpPr>
        <p:spPr>
          <a:xfrm>
            <a:off x="640800" y="172800"/>
            <a:ext cx="10824980" cy="777600"/>
          </a:xfrm>
          <a:prstGeom prst="rect">
            <a:avLst/>
          </a:prstGeom>
        </p:spPr>
        <p:txBody>
          <a:bodyPr vert="horz" lIns="90000" tIns="45720" rIns="9000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it-IT"/>
              <a:t>Fare clic per modificare </a:t>
            </a:r>
            <a:br>
              <a:rPr lang="it-IT"/>
            </a:br>
            <a:r>
              <a:rPr lang="it-IT"/>
              <a:t>lo stile del titolo</a:t>
            </a:r>
            <a:endParaRPr lang="it-IT" dirty="0"/>
          </a:p>
        </p:txBody>
      </p:sp>
      <p:sp>
        <p:nvSpPr>
          <p:cNvPr id="13" name="Segnaposto piè di pagina 1"/>
          <p:cNvSpPr>
            <a:spLocks noGrp="1"/>
          </p:cNvSpPr>
          <p:nvPr>
            <p:ph type="ftr" sz="quarter" idx="20"/>
          </p:nvPr>
        </p:nvSpPr>
        <p:spPr>
          <a:xfrm>
            <a:off x="1" y="6409452"/>
            <a:ext cx="12022666" cy="365125"/>
          </a:xfrm>
        </p:spPr>
        <p:txBody>
          <a:bodyPr/>
          <a:lstStyle/>
          <a:p>
            <a:r>
              <a:rPr lang="en-GB"/>
              <a:t>Event@DD MMM YYYY                                                                                                                                                                                      CONFIDENTIAL                                                                                                                                                                     © 2020 Karachaganak Petroleum Operating b.v</a:t>
            </a:r>
            <a:endParaRPr lang="en-GB" dirty="0"/>
          </a:p>
        </p:txBody>
      </p:sp>
    </p:spTree>
    <p:extLst>
      <p:ext uri="{BB962C8B-B14F-4D97-AF65-F5344CB8AC3E}">
        <p14:creationId xmlns:p14="http://schemas.microsoft.com/office/powerpoint/2010/main" val="2371714479"/>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progress charts 2">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196ED67F-382A-4737-AF1C-676A922EA1CA}" type="slidenum">
              <a:rPr lang="it-IT" smtClean="0"/>
              <a:pPr/>
              <a:t>‹#›</a:t>
            </a:fld>
            <a:endParaRPr lang="it-IT" dirty="0"/>
          </a:p>
        </p:txBody>
      </p:sp>
      <p:sp>
        <p:nvSpPr>
          <p:cNvPr id="3" name="Segnaposto immagine 2"/>
          <p:cNvSpPr>
            <a:spLocks noGrp="1"/>
          </p:cNvSpPr>
          <p:nvPr>
            <p:ph type="pic" sz="quarter" idx="14"/>
          </p:nvPr>
        </p:nvSpPr>
        <p:spPr>
          <a:xfrm>
            <a:off x="0" y="785257"/>
            <a:ext cx="6209955" cy="59893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3BF00">
              <a:alpha val="49804"/>
            </a:srgbClr>
          </a:solidFill>
        </p:spPr>
        <p:txBody>
          <a:bodyPr/>
          <a:lstStyle>
            <a:lvl1pPr marL="0" indent="0">
              <a:buNone/>
              <a:defRPr/>
            </a:lvl1pPr>
          </a:lstStyle>
          <a:p>
            <a:endParaRPr lang="it-IT" dirty="0"/>
          </a:p>
        </p:txBody>
      </p:sp>
      <p:sp>
        <p:nvSpPr>
          <p:cNvPr id="4" name="Segnaposto contenuto 3"/>
          <p:cNvSpPr>
            <a:spLocks noGrp="1"/>
          </p:cNvSpPr>
          <p:nvPr>
            <p:ph sz="half" idx="2"/>
          </p:nvPr>
        </p:nvSpPr>
        <p:spPr>
          <a:xfrm>
            <a:off x="1135965" y="1138334"/>
            <a:ext cx="5333529" cy="5297529"/>
          </a:xfrm>
          <a:prstGeom prst="ellipse">
            <a:avLst/>
          </a:prstGeom>
          <a:solidFill>
            <a:srgbClr val="C6C6C6"/>
          </a:solidFill>
        </p:spPr>
        <p:txBody>
          <a:bodyPr/>
          <a:lstStyle>
            <a:lvl1pPr marL="0" indent="0">
              <a:buNone/>
              <a:defRPr/>
            </a:lvl1pPr>
          </a:lstStyle>
          <a:p>
            <a:pPr lvl="0"/>
            <a:endParaRPr lang="it-IT" dirty="0"/>
          </a:p>
        </p:txBody>
      </p:sp>
      <p:sp>
        <p:nvSpPr>
          <p:cNvPr id="8" name="Segnaposto tabella 7"/>
          <p:cNvSpPr>
            <a:spLocks noGrp="1"/>
          </p:cNvSpPr>
          <p:nvPr>
            <p:ph type="tbl" sz="quarter" idx="15"/>
          </p:nvPr>
        </p:nvSpPr>
        <p:spPr>
          <a:xfrm>
            <a:off x="6587411" y="4273984"/>
            <a:ext cx="5016599" cy="2209733"/>
          </a:xfrm>
        </p:spPr>
        <p:txBody>
          <a:bodyPr anchor="ctr" anchorCtr="0">
            <a:normAutofit/>
          </a:bodyPr>
          <a:lstStyle>
            <a:lvl1pPr>
              <a:defRPr sz="1300">
                <a:latin typeface="Calibri" panose="020F0502020204030204" pitchFamily="34" charset="0"/>
              </a:defRPr>
            </a:lvl1pPr>
          </a:lstStyle>
          <a:p>
            <a:endParaRPr lang="it-IT" dirty="0"/>
          </a:p>
        </p:txBody>
      </p:sp>
      <p:sp>
        <p:nvSpPr>
          <p:cNvPr id="12" name="Segnaposto grafico 11"/>
          <p:cNvSpPr>
            <a:spLocks noGrp="1"/>
          </p:cNvSpPr>
          <p:nvPr>
            <p:ph type="chart" sz="quarter" idx="16"/>
          </p:nvPr>
        </p:nvSpPr>
        <p:spPr>
          <a:xfrm>
            <a:off x="6587413" y="964413"/>
            <a:ext cx="5016598" cy="3237737"/>
          </a:xfrm>
        </p:spPr>
        <p:txBody>
          <a:bodyPr anchor="ctr" anchorCtr="0">
            <a:normAutofit/>
          </a:bodyPr>
          <a:lstStyle>
            <a:lvl1pPr>
              <a:defRPr sz="1300">
                <a:latin typeface="Calibri" panose="020F0502020204030204" pitchFamily="34" charset="0"/>
              </a:defRPr>
            </a:lvl1pPr>
          </a:lstStyle>
          <a:p>
            <a:endParaRPr lang="it-IT"/>
          </a:p>
        </p:txBody>
      </p:sp>
      <p:sp>
        <p:nvSpPr>
          <p:cNvPr id="9" name="Segnaposto titolo 1"/>
          <p:cNvSpPr txBox="1">
            <a:spLocks/>
          </p:cNvSpPr>
          <p:nvPr userDrawn="1"/>
        </p:nvSpPr>
        <p:spPr>
          <a:xfrm>
            <a:off x="640800" y="172800"/>
            <a:ext cx="10824980" cy="777600"/>
          </a:xfrm>
          <a:prstGeom prst="rect">
            <a:avLst/>
          </a:prstGeom>
        </p:spPr>
        <p:txBody>
          <a:bodyPr vert="horz" lIns="90000" tIns="45720" rIns="9000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it-IT"/>
              <a:t>Fare clic per modificare </a:t>
            </a:r>
            <a:br>
              <a:rPr lang="it-IT"/>
            </a:br>
            <a:r>
              <a:rPr lang="it-IT"/>
              <a:t>lo stile del titolo</a:t>
            </a:r>
            <a:endParaRPr lang="it-IT" dirty="0"/>
          </a:p>
        </p:txBody>
      </p:sp>
      <p:sp>
        <p:nvSpPr>
          <p:cNvPr id="13" name="Segnaposto piè di pagina 1"/>
          <p:cNvSpPr>
            <a:spLocks noGrp="1"/>
          </p:cNvSpPr>
          <p:nvPr>
            <p:ph type="ftr" sz="quarter" idx="20"/>
          </p:nvPr>
        </p:nvSpPr>
        <p:spPr>
          <a:xfrm>
            <a:off x="1" y="6409452"/>
            <a:ext cx="12022666" cy="365125"/>
          </a:xfrm>
        </p:spPr>
        <p:txBody>
          <a:bodyPr/>
          <a:lstStyle/>
          <a:p>
            <a:r>
              <a:rPr lang="en-GB"/>
              <a:t>Event@DD MMM YYYY                                                                                                                                                                                      CONFIDENTIAL                                                                                                                                                                     © 2020 Karachaganak Petroleum Operating b.v</a:t>
            </a:r>
            <a:endParaRPr lang="en-GB" dirty="0"/>
          </a:p>
        </p:txBody>
      </p:sp>
    </p:spTree>
    <p:extLst>
      <p:ext uri="{BB962C8B-B14F-4D97-AF65-F5344CB8AC3E}">
        <p14:creationId xmlns:p14="http://schemas.microsoft.com/office/powerpoint/2010/main" val="1904734312"/>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boxes with line separation and shades">
    <p:bg>
      <p:bgPr>
        <a:solidFill>
          <a:schemeClr val="bg1"/>
        </a:solidFill>
        <a:effectLst/>
      </p:bgPr>
    </p:bg>
    <p:spTree>
      <p:nvGrpSpPr>
        <p:cNvPr id="1" name=""/>
        <p:cNvGrpSpPr/>
        <p:nvPr/>
      </p:nvGrpSpPr>
      <p:grpSpPr>
        <a:xfrm>
          <a:off x="0" y="0"/>
          <a:ext cx="0" cy="0"/>
          <a:chOff x="0" y="0"/>
          <a:chExt cx="0" cy="0"/>
        </a:xfrm>
      </p:grpSpPr>
      <p:sp>
        <p:nvSpPr>
          <p:cNvPr id="10" name="Segnaposto titolo 1"/>
          <p:cNvSpPr>
            <a:spLocks noGrp="1"/>
          </p:cNvSpPr>
          <p:nvPr>
            <p:ph type="title" hasCustomPrompt="1"/>
          </p:nvPr>
        </p:nvSpPr>
        <p:spPr>
          <a:xfrm>
            <a:off x="641246" y="173479"/>
            <a:ext cx="10791104" cy="778099"/>
          </a:xfrm>
          <a:prstGeom prst="rect">
            <a:avLst/>
          </a:prstGeom>
        </p:spPr>
        <p:txBody>
          <a:bodyPr vert="horz" lIns="91440" tIns="45720" rIns="91440" bIns="45720" rtlCol="0" anchor="ctr">
            <a:normAutofit/>
          </a:bodyPr>
          <a:lstStyle>
            <a:lvl1pPr>
              <a:defRPr sz="2400" b="1" i="0" baseline="0"/>
            </a:lvl1pPr>
          </a:lstStyle>
          <a:p>
            <a:r>
              <a:rPr lang="it-IT" dirty="0"/>
              <a:t>Click to change the style</a:t>
            </a:r>
          </a:p>
        </p:txBody>
      </p:sp>
      <p:sp>
        <p:nvSpPr>
          <p:cNvPr id="12" name="Segnaposto testo 11"/>
          <p:cNvSpPr>
            <a:spLocks noGrp="1"/>
          </p:cNvSpPr>
          <p:nvPr>
            <p:ph type="body" sz="quarter" idx="10"/>
          </p:nvPr>
        </p:nvSpPr>
        <p:spPr>
          <a:xfrm>
            <a:off x="640799" y="1123200"/>
            <a:ext cx="3096000" cy="727200"/>
          </a:xfrm>
          <a:solidFill>
            <a:srgbClr val="E3E3E3"/>
          </a:solidFill>
          <a:effectLst>
            <a:outerShdw dist="101600" dir="8100000" algn="ctr" rotWithShape="0">
              <a:srgbClr val="01B1C9"/>
            </a:outerShdw>
          </a:effectLst>
        </p:spPr>
        <p:txBody>
          <a:bodyPr anchor="ctr" anchorCtr="0">
            <a:normAutofit/>
          </a:bodyPr>
          <a:lstStyle>
            <a:lvl1pPr>
              <a:buNone/>
              <a:defRPr sz="1600" b="1" i="0">
                <a:solidFill>
                  <a:schemeClr val="tx1"/>
                </a:solidFill>
              </a:defRPr>
            </a:lvl1pPr>
          </a:lstStyle>
          <a:p>
            <a:pPr lvl="0"/>
            <a:endParaRPr lang="it-IT" dirty="0"/>
          </a:p>
        </p:txBody>
      </p:sp>
      <p:sp>
        <p:nvSpPr>
          <p:cNvPr id="14" name="Segnaposto testo 13"/>
          <p:cNvSpPr>
            <a:spLocks noGrp="1"/>
          </p:cNvSpPr>
          <p:nvPr>
            <p:ph type="body" sz="quarter" idx="11"/>
          </p:nvPr>
        </p:nvSpPr>
        <p:spPr>
          <a:xfrm>
            <a:off x="4460400" y="1123200"/>
            <a:ext cx="3096000" cy="727200"/>
          </a:xfrm>
          <a:solidFill>
            <a:srgbClr val="E3E3E3"/>
          </a:solidFill>
          <a:effectLst>
            <a:outerShdw dist="101600" dir="8100000" algn="ctr" rotWithShape="0">
              <a:srgbClr val="FFD500"/>
            </a:outerShdw>
          </a:effectLst>
        </p:spPr>
        <p:txBody>
          <a:bodyPr anchor="ctr" anchorCtr="0">
            <a:normAutofit/>
          </a:bodyPr>
          <a:lstStyle>
            <a:lvl1pPr>
              <a:buNone/>
              <a:defRPr sz="1600" b="1" i="0">
                <a:solidFill>
                  <a:schemeClr val="tx1"/>
                </a:solidFill>
              </a:defRPr>
            </a:lvl1pPr>
          </a:lstStyle>
          <a:p>
            <a:pPr lvl="0"/>
            <a:endParaRPr lang="it-IT" dirty="0"/>
          </a:p>
        </p:txBody>
      </p:sp>
      <p:sp>
        <p:nvSpPr>
          <p:cNvPr id="17" name="Segnaposto testo 16"/>
          <p:cNvSpPr>
            <a:spLocks noGrp="1"/>
          </p:cNvSpPr>
          <p:nvPr>
            <p:ph type="body" sz="quarter" idx="12"/>
          </p:nvPr>
        </p:nvSpPr>
        <p:spPr>
          <a:xfrm>
            <a:off x="8276400" y="1123200"/>
            <a:ext cx="3096000" cy="727200"/>
          </a:xfrm>
          <a:solidFill>
            <a:srgbClr val="E3E3E3"/>
          </a:solidFill>
          <a:effectLst>
            <a:outerShdw dist="101600" dir="8100000" algn="ctr" rotWithShape="0">
              <a:schemeClr val="bg1">
                <a:lumMod val="75000"/>
              </a:schemeClr>
            </a:outerShdw>
          </a:effectLst>
        </p:spPr>
        <p:txBody>
          <a:bodyPr anchor="ctr" anchorCtr="0">
            <a:normAutofit/>
          </a:bodyPr>
          <a:lstStyle>
            <a:lvl1pPr>
              <a:buNone/>
              <a:defRPr sz="1600" b="1" i="0">
                <a:solidFill>
                  <a:schemeClr val="tx1"/>
                </a:solidFill>
              </a:defRPr>
            </a:lvl1pPr>
          </a:lstStyle>
          <a:p>
            <a:pPr lvl="0"/>
            <a:endParaRPr lang="it-IT" dirty="0"/>
          </a:p>
        </p:txBody>
      </p:sp>
      <p:cxnSp>
        <p:nvCxnSpPr>
          <p:cNvPr id="18" name="Connettore 1 13"/>
          <p:cNvCxnSpPr/>
          <p:nvPr userDrawn="1"/>
        </p:nvCxnSpPr>
        <p:spPr>
          <a:xfrm>
            <a:off x="4070685" y="113107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13"/>
          <p:cNvCxnSpPr/>
          <p:nvPr userDrawn="1"/>
        </p:nvCxnSpPr>
        <p:spPr>
          <a:xfrm>
            <a:off x="7880684" y="113040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egnaposto testo 31"/>
          <p:cNvSpPr>
            <a:spLocks noGrp="1"/>
          </p:cNvSpPr>
          <p:nvPr>
            <p:ph type="body" sz="quarter" idx="16"/>
          </p:nvPr>
        </p:nvSpPr>
        <p:spPr>
          <a:xfrm>
            <a:off x="1389600" y="5407200"/>
            <a:ext cx="9486000" cy="730800"/>
          </a:xfrm>
          <a:solidFill>
            <a:srgbClr val="E3E3E3"/>
          </a:solidFill>
          <a:effectLst>
            <a:outerShdw dist="101600" dir="8100000" algn="ctr" rotWithShape="0">
              <a:srgbClr val="FFD500"/>
            </a:outerShdw>
          </a:effectLst>
        </p:spPr>
        <p:txBody>
          <a:bodyPr anchor="ctr">
            <a:normAutofit/>
          </a:bodyPr>
          <a:lstStyle>
            <a:lvl1pPr algn="ctr">
              <a:buNone/>
              <a:defRPr sz="1600" b="1" i="0" baseline="0">
                <a:solidFill>
                  <a:schemeClr val="tx1"/>
                </a:solidFill>
                <a:effectLst/>
                <a:latin typeface="+mj-lt"/>
              </a:defRPr>
            </a:lvl1pPr>
          </a:lstStyle>
          <a:p>
            <a:pPr lvl="0"/>
            <a:endParaRPr lang="it-IT" dirty="0"/>
          </a:p>
        </p:txBody>
      </p:sp>
      <p:sp>
        <p:nvSpPr>
          <p:cNvPr id="20" name="Segnaposto testo 19"/>
          <p:cNvSpPr>
            <a:spLocks noGrp="1"/>
          </p:cNvSpPr>
          <p:nvPr>
            <p:ph type="body" sz="quarter" idx="17" hasCustomPrompt="1"/>
          </p:nvPr>
        </p:nvSpPr>
        <p:spPr>
          <a:xfrm>
            <a:off x="640800" y="2209575"/>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1" name="Segnaposto testo 19"/>
          <p:cNvSpPr>
            <a:spLocks noGrp="1"/>
          </p:cNvSpPr>
          <p:nvPr>
            <p:ph type="body" sz="quarter" idx="18" hasCustomPrompt="1"/>
          </p:nvPr>
        </p:nvSpPr>
        <p:spPr>
          <a:xfrm>
            <a:off x="4460400" y="2242232"/>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22" name="Segnaposto testo 19"/>
          <p:cNvSpPr>
            <a:spLocks noGrp="1"/>
          </p:cNvSpPr>
          <p:nvPr>
            <p:ph type="body" sz="quarter" idx="19" hasCustomPrompt="1"/>
          </p:nvPr>
        </p:nvSpPr>
        <p:spPr>
          <a:xfrm>
            <a:off x="8276400" y="2264004"/>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 level</a:t>
            </a:r>
          </a:p>
          <a:p>
            <a:pPr lvl="2"/>
            <a:r>
              <a:rPr lang="it-IT" dirty="0"/>
              <a:t>Third level</a:t>
            </a:r>
          </a:p>
        </p:txBody>
      </p:sp>
      <p:sp>
        <p:nvSpPr>
          <p:cNvPr id="15"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8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2" name="Segnaposto piè di pagina 1"/>
          <p:cNvSpPr>
            <a:spLocks noGrp="1"/>
          </p:cNvSpPr>
          <p:nvPr>
            <p:ph type="ftr" sz="quarter" idx="20"/>
          </p:nvPr>
        </p:nvSpPr>
        <p:spPr>
          <a:xfrm>
            <a:off x="1" y="6409452"/>
            <a:ext cx="12022666" cy="365125"/>
          </a:xfrm>
        </p:spPr>
        <p:txBody>
          <a:bodyPr/>
          <a:lstStyle/>
          <a:p>
            <a:r>
              <a:rPr lang="en-GB"/>
              <a:t>Event@DD MMM YYYY                                                                                                                                                                                      CONFIDENTIAL                                                                                                                                                                     © 2020 Karachaganak Petroleum Operating b.v</a:t>
            </a:r>
            <a:endParaRPr lang="en-GB" dirty="0"/>
          </a:p>
        </p:txBody>
      </p:sp>
    </p:spTree>
    <p:extLst>
      <p:ext uri="{BB962C8B-B14F-4D97-AF65-F5344CB8AC3E}">
        <p14:creationId xmlns:p14="http://schemas.microsoft.com/office/powerpoint/2010/main" val="2070460485"/>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6" descr="Klogo.w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71322" y="6381038"/>
            <a:ext cx="734521" cy="42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72855"/>
            <a:ext cx="10515600" cy="402318"/>
          </a:xfr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2"/>
          <p:cNvSpPr>
            <a:spLocks noGrp="1"/>
          </p:cNvSpPr>
          <p:nvPr>
            <p:ph idx="1"/>
          </p:nvPr>
        </p:nvSpPr>
        <p:spPr>
          <a:xfrm>
            <a:off x="609599" y="1066801"/>
            <a:ext cx="11121292" cy="4648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Rectangle 11"/>
          <p:cNvSpPr>
            <a:spLocks noGrp="1" noChangeArrowheads="1"/>
          </p:cNvSpPr>
          <p:nvPr>
            <p:ph type="sldNum" sz="quarter" idx="10"/>
          </p:nvPr>
        </p:nvSpPr>
        <p:spPr>
          <a:xfrm>
            <a:off x="11568608" y="6326186"/>
            <a:ext cx="539751" cy="476250"/>
          </a:xfrm>
        </p:spPr>
        <p:txBody>
          <a:bodyPr/>
          <a:lstStyle>
            <a:lvl1pPr>
              <a:defRPr sz="1000" b="0">
                <a:solidFill>
                  <a:schemeClr val="bg1">
                    <a:lumMod val="50000"/>
                  </a:schemeClr>
                </a:solidFill>
                <a:latin typeface="Arial" panose="020B0604020202020204" pitchFamily="34" charset="0"/>
                <a:cs typeface="Arial" panose="020B0604020202020204" pitchFamily="34" charset="0"/>
              </a:defRPr>
            </a:lvl1pPr>
          </a:lstStyle>
          <a:p>
            <a:pPr>
              <a:defRPr/>
            </a:pPr>
            <a:fld id="{62296AE5-B6D8-430E-ABF9-0697BCADBFBB}" type="slidenum">
              <a:rPr lang="en-GB" smtClean="0"/>
              <a:pPr>
                <a:defRPr/>
              </a:pPr>
              <a:t>‹#›</a:t>
            </a:fld>
            <a:endParaRPr lang="en-GB" dirty="0"/>
          </a:p>
        </p:txBody>
      </p:sp>
    </p:spTree>
    <p:extLst>
      <p:ext uri="{BB962C8B-B14F-4D97-AF65-F5344CB8AC3E}">
        <p14:creationId xmlns:p14="http://schemas.microsoft.com/office/powerpoint/2010/main" val="40125619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4" name="Footer Placeholder 3"/>
          <p:cNvSpPr>
            <a:spLocks noGrp="1"/>
          </p:cNvSpPr>
          <p:nvPr>
            <p:ph type="ftr" sz="quarter" idx="11"/>
          </p:nvPr>
        </p:nvSpPr>
        <p:spPr/>
        <p:txBody>
          <a:bodyPr/>
          <a:lstStyle/>
          <a:p>
            <a:pPr>
              <a:defRPr/>
            </a:pPr>
            <a:r>
              <a:rPr lang="en-GB"/>
              <a:t>Event@DD MMM YYYY                                                                                                                                                                                      CONFIDENTIAL                                                                                                                                                                     © 2020 Karachaganak Petroleum Operating b.v</a:t>
            </a:r>
            <a:endParaRPr lang="en-GB" dirty="0"/>
          </a:p>
        </p:txBody>
      </p:sp>
    </p:spTree>
    <p:extLst>
      <p:ext uri="{BB962C8B-B14F-4D97-AF65-F5344CB8AC3E}">
        <p14:creationId xmlns:p14="http://schemas.microsoft.com/office/powerpoint/2010/main" val="1493855016"/>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4" name="Footer Placeholder 3"/>
          <p:cNvSpPr>
            <a:spLocks noGrp="1"/>
          </p:cNvSpPr>
          <p:nvPr>
            <p:ph type="ftr" sz="quarter" idx="11"/>
          </p:nvPr>
        </p:nvSpPr>
        <p:spPr/>
        <p:txBody>
          <a:bodyPr/>
          <a:lstStyle/>
          <a:p>
            <a:pPr>
              <a:defRPr/>
            </a:pPr>
            <a:r>
              <a:rPr lang="en-GB"/>
              <a:t>Event@DD MMM YYYY                                                                                                                                                                                      CONFIDENTIAL                                                                                                                                                                     © 2020 Karachaganak Petroleum Operating b.v</a:t>
            </a:r>
            <a:endParaRPr lang="en-GB" dirty="0"/>
          </a:p>
        </p:txBody>
      </p:sp>
    </p:spTree>
    <p:extLst>
      <p:ext uri="{BB962C8B-B14F-4D97-AF65-F5344CB8AC3E}">
        <p14:creationId xmlns:p14="http://schemas.microsoft.com/office/powerpoint/2010/main" val="233300284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5 lev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24573" y="6359288"/>
            <a:ext cx="616226" cy="332474"/>
          </a:xfrm>
          <a:prstGeom prst="rect">
            <a:avLst/>
          </a:prstGeom>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4" name="Footer Placeholder 3"/>
          <p:cNvSpPr>
            <a:spLocks noGrp="1"/>
          </p:cNvSpPr>
          <p:nvPr>
            <p:ph type="ftr" sz="quarter" idx="11"/>
          </p:nvPr>
        </p:nvSpPr>
        <p:spPr>
          <a:xfrm>
            <a:off x="7210" y="6430600"/>
            <a:ext cx="12015457" cy="332474"/>
          </a:xfrm>
          <a:prstGeom prst="rect">
            <a:avLst/>
          </a:prstGeom>
        </p:spPr>
        <p:txBody>
          <a:bodyPr/>
          <a:lstStyle/>
          <a:p>
            <a:r>
              <a:rPr lang="it-IT" dirty="0"/>
              <a:t>Event@DD MMM YYYY                                                                                                                                                                                      CONFIDENTIAL                                                                                                                                                                     © 2020 Karachaganak Petroleum Operating b.v</a:t>
            </a:r>
          </a:p>
        </p:txBody>
      </p:sp>
      <p:sp>
        <p:nvSpPr>
          <p:cNvPr id="5" name="Segnaposto contenuto 2"/>
          <p:cNvSpPr>
            <a:spLocks noGrp="1"/>
          </p:cNvSpPr>
          <p:nvPr>
            <p:ph sz="quarter" idx="10" hasCustomPrompt="1"/>
          </p:nvPr>
        </p:nvSpPr>
        <p:spPr>
          <a:xfrm>
            <a:off x="641246" y="1602000"/>
            <a:ext cx="10824534" cy="4323600"/>
          </a:xfrm>
        </p:spPr>
        <p:txBody>
          <a:bodyPr/>
          <a:lstStyle>
            <a:lvl1pPr marL="342891" indent="-342891">
              <a:buFont typeface="Wingdings" panose="05000000000000000000" pitchFamily="2" charset="2"/>
              <a:buChar char="§"/>
              <a:defRPr/>
            </a:lvl1pPr>
            <a:lvl2pPr>
              <a:buClr>
                <a:srgbClr val="01B1C9"/>
              </a:buClr>
              <a:defRPr/>
            </a:lvl2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47638691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2 blocks separated by li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40800" y="172800"/>
            <a:ext cx="10824980" cy="777600"/>
          </a:xfrm>
        </p:spPr>
        <p:txBody>
          <a:bodyPr/>
          <a:lstStyle/>
          <a:p>
            <a:r>
              <a:rPr lang="it-IT" dirty="0"/>
              <a:t>Click to change the title style</a:t>
            </a:r>
          </a:p>
        </p:txBody>
      </p:sp>
      <p:sp>
        <p:nvSpPr>
          <p:cNvPr id="8" name="Segnaposto contenuto 7"/>
          <p:cNvSpPr>
            <a:spLocks noGrp="1"/>
          </p:cNvSpPr>
          <p:nvPr>
            <p:ph sz="quarter" idx="11" hasCustomPrompt="1"/>
          </p:nvPr>
        </p:nvSpPr>
        <p:spPr>
          <a:xfrm>
            <a:off x="640800" y="1426591"/>
            <a:ext cx="4971435" cy="4678131"/>
          </a:xfrm>
        </p:spPr>
        <p:txBody>
          <a:bodyPr/>
          <a:lstStyle>
            <a:lvl2pPr>
              <a:buClr>
                <a:srgbClr val="01B1C9"/>
              </a:buClr>
              <a:defRPr/>
            </a:lvl2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11" name="Segnaposto contenuto 10"/>
          <p:cNvSpPr>
            <a:spLocks noGrp="1"/>
          </p:cNvSpPr>
          <p:nvPr>
            <p:ph sz="quarter" idx="12" hasCustomPrompt="1"/>
          </p:nvPr>
        </p:nvSpPr>
        <p:spPr>
          <a:xfrm>
            <a:off x="6400800" y="1426518"/>
            <a:ext cx="5064980" cy="4679999"/>
          </a:xfrm>
        </p:spPr>
        <p:txBody>
          <a:bodyPr/>
          <a:lstStyle>
            <a:lvl2pPr>
              <a:buClr>
                <a:srgbClr val="01B1C9"/>
              </a:buClr>
              <a:defRPr/>
            </a:lvl2pPr>
          </a:lstStyle>
          <a:p>
            <a:pPr lvl="0"/>
            <a:r>
              <a:rPr lang="it-IT" dirty="0"/>
              <a:t>Modifica gli stili del testo dello schema</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4" name="Segnaposto piè di pagina 3"/>
          <p:cNvSpPr>
            <a:spLocks noGrp="1"/>
          </p:cNvSpPr>
          <p:nvPr>
            <p:ph type="ftr" sz="quarter" idx="13"/>
          </p:nvPr>
        </p:nvSpPr>
        <p:spPr>
          <a:xfrm>
            <a:off x="7210" y="6430600"/>
            <a:ext cx="12015457" cy="332474"/>
          </a:xfrm>
          <a:prstGeom prst="rect">
            <a:avLst/>
          </a:prstGeom>
        </p:spPr>
        <p:txBody>
          <a:bodyPr/>
          <a:lstStyle/>
          <a:p>
            <a:r>
              <a:rPr lang="it-IT"/>
              <a:t>Event@DD MMM YYYY                                                                                                                                                                                      CONFIDENTIAL                                                                                                                                                                     © 2020 Karachaganak Petroleum Operating b.v</a:t>
            </a:r>
            <a:endParaRPr lang="it-IT" dirty="0"/>
          </a:p>
        </p:txBody>
      </p:sp>
      <p:sp>
        <p:nvSpPr>
          <p:cNvPr id="10"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8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Tree>
    <p:extLst>
      <p:ext uri="{BB962C8B-B14F-4D97-AF65-F5344CB8AC3E}">
        <p14:creationId xmlns:p14="http://schemas.microsoft.com/office/powerpoint/2010/main" val="143739081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8.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image" Target="../media/image6.pn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image" Target="../media/image8.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image" Target="../media/image1.pn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image" Target="../media/image6.png"/><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image" Target="../media/image8.png"/><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image" Target="../media/image1.png"/><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magine 8"/>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Segnaposto titolo 1"/>
          <p:cNvSpPr>
            <a:spLocks noGrp="1"/>
          </p:cNvSpPr>
          <p:nvPr>
            <p:ph type="title"/>
          </p:nvPr>
        </p:nvSpPr>
        <p:spPr>
          <a:xfrm>
            <a:off x="1339311" y="22501"/>
            <a:ext cx="10824980" cy="777600"/>
          </a:xfrm>
          <a:prstGeom prst="rect">
            <a:avLst/>
          </a:prstGeom>
        </p:spPr>
        <p:txBody>
          <a:bodyPr vert="horz" lIns="90000" tIns="45720" rIns="9000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640799" y="1600202"/>
            <a:ext cx="10824981" cy="4321874"/>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p:txBody>
      </p:sp>
      <p:pic>
        <p:nvPicPr>
          <p:cNvPr id="10" name="Picture 9"/>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7210" y="110832"/>
            <a:ext cx="12192000" cy="3848000"/>
          </a:xfrm>
          <a:prstGeom prst="rect">
            <a:avLst/>
          </a:prstGeom>
        </p:spPr>
      </p:pic>
      <p:sp>
        <p:nvSpPr>
          <p:cNvPr id="12" name="Slide Number Placeholder 2"/>
          <p:cNvSpPr txBox="1">
            <a:spLocks/>
          </p:cNvSpPr>
          <p:nvPr userDrawn="1"/>
        </p:nvSpPr>
        <p:spPr>
          <a:xfrm>
            <a:off x="181891" y="6505862"/>
            <a:ext cx="616226" cy="33247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z="800" smtClean="0"/>
              <a:pPr fontAlgn="base">
                <a:spcBef>
                  <a:spcPct val="0"/>
                </a:spcBef>
                <a:spcAft>
                  <a:spcPct val="0"/>
                </a:spcAft>
                <a:defRPr/>
              </a:pPr>
              <a:t>‹#›</a:t>
            </a:fld>
            <a:endParaRPr lang="it-IT" sz="800" dirty="0"/>
          </a:p>
        </p:txBody>
      </p:sp>
      <p:sp>
        <p:nvSpPr>
          <p:cNvPr id="13" name="Segnaposto piè di pagina 2"/>
          <p:cNvSpPr>
            <a:spLocks noGrp="1"/>
          </p:cNvSpPr>
          <p:nvPr>
            <p:ph type="ftr" sz="quarter" idx="3"/>
          </p:nvPr>
        </p:nvSpPr>
        <p:spPr>
          <a:xfrm>
            <a:off x="393071" y="6505862"/>
            <a:ext cx="11798929" cy="258732"/>
          </a:xfrm>
          <a:prstGeom prst="rect">
            <a:avLst/>
          </a:prstGeom>
        </p:spPr>
        <p:txBody>
          <a:bodyPr/>
          <a:lstStyle/>
          <a:p>
            <a:pPr algn="r"/>
            <a:r>
              <a:rPr lang="en-US" sz="800" dirty="0"/>
              <a:t> </a:t>
            </a:r>
            <a:r>
              <a:rPr lang="ru-RU" sz="800" dirty="0"/>
              <a:t>Мероприятие @ДД ММ ГГ                                                                                                                                                                                  КОНФЕДИЦИАЛЬНО                                                                                                                                                             © 2020 </a:t>
            </a:r>
            <a:r>
              <a:rPr lang="ru-RU" sz="800" dirty="0" err="1"/>
              <a:t>Карачаганак</a:t>
            </a:r>
            <a:r>
              <a:rPr lang="ru-RU" sz="800" dirty="0"/>
              <a:t> </a:t>
            </a:r>
            <a:r>
              <a:rPr lang="ru-RU" sz="800" dirty="0" err="1"/>
              <a:t>Петролиум</a:t>
            </a:r>
            <a:r>
              <a:rPr lang="ru-RU" sz="800" dirty="0"/>
              <a:t> </a:t>
            </a:r>
            <a:r>
              <a:rPr lang="ru-RU" sz="800" dirty="0" err="1"/>
              <a:t>Оперейтинг</a:t>
            </a:r>
            <a:r>
              <a:rPr lang="ru-RU" sz="800" dirty="0"/>
              <a:t> </a:t>
            </a:r>
            <a:r>
              <a:rPr lang="ru-RU" sz="800" dirty="0" err="1"/>
              <a:t>б.в</a:t>
            </a:r>
            <a:r>
              <a:rPr lang="ru-RU" sz="800" dirty="0"/>
              <a:t>.</a:t>
            </a:r>
          </a:p>
        </p:txBody>
      </p:sp>
    </p:spTree>
    <p:extLst>
      <p:ext uri="{BB962C8B-B14F-4D97-AF65-F5344CB8AC3E}">
        <p14:creationId xmlns:p14="http://schemas.microsoft.com/office/powerpoint/2010/main" val="827631959"/>
      </p:ext>
    </p:extLst>
  </p:cSld>
  <p:clrMap bg1="lt1" tx1="dk1" bg2="lt2" tx2="dk2" accent1="accent1" accent2="accent2" accent3="accent3" accent4="accent4" accent5="accent5" accent6="accent6" hlink="hlink" folHlink="folHlink"/>
  <p:sldLayoutIdLst>
    <p:sldLayoutId id="2147483719" r:id="rId1"/>
    <p:sldLayoutId id="2147483725" r:id="rId2"/>
    <p:sldLayoutId id="2147483721" r:id="rId3"/>
    <p:sldLayoutId id="2147483731" r:id="rId4"/>
    <p:sldLayoutId id="2147483730" r:id="rId5"/>
    <p:sldLayoutId id="2147483728" r:id="rId6"/>
    <p:sldLayoutId id="2147483729" r:id="rId7"/>
    <p:sldLayoutId id="2147483720" r:id="rId8"/>
    <p:sldLayoutId id="2147483685" r:id="rId9"/>
    <p:sldLayoutId id="2147483693" r:id="rId10"/>
    <p:sldLayoutId id="2147483717" r:id="rId11"/>
    <p:sldLayoutId id="2147483715" r:id="rId12"/>
    <p:sldLayoutId id="2147483686" r:id="rId13"/>
    <p:sldLayoutId id="2147483726" r:id="rId14"/>
    <p:sldLayoutId id="2147483723" r:id="rId15"/>
    <p:sldLayoutId id="2147483724" r:id="rId16"/>
    <p:sldLayoutId id="2147483727" r:id="rId17"/>
    <p:sldLayoutId id="2147483716" r:id="rId18"/>
    <p:sldLayoutId id="2147483733" r:id="rId19"/>
    <p:sldLayoutId id="2147483734" r:id="rId20"/>
    <p:sldLayoutId id="2147483812" r:id="rId21"/>
    <p:sldLayoutId id="2147483813" r:id="rId22"/>
    <p:sldLayoutId id="2147483814" r:id="rId23"/>
  </p:sldLayoutIdLst>
  <p:transition spd="slow">
    <p:fade/>
  </p:transition>
  <p:hf hdr="0" dt="0"/>
  <p:txStyles>
    <p:titleStyle>
      <a:lvl1pPr algn="ctr" defTabSz="914377" rtl="0" eaLnBrk="1" latinLnBrk="0" hangingPunct="1">
        <a:lnSpc>
          <a:spcPts val="2400"/>
        </a:lnSpc>
        <a:spcBef>
          <a:spcPct val="0"/>
        </a:spcBef>
        <a:buNone/>
        <a:defRPr sz="4000" b="1" i="0" kern="1200">
          <a:solidFill>
            <a:schemeClr val="tx1"/>
          </a:solidFill>
          <a:latin typeface="+mj-lt"/>
          <a:ea typeface="+mj-ea"/>
          <a:cs typeface="+mj-cs"/>
        </a:defRPr>
      </a:lvl1pPr>
    </p:titleStyle>
    <p:body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01B1C9"/>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CF08D-2D79-4C8E-890C-8149F2E61992}" type="datetimeFigureOut">
              <a:rPr lang="en-GB" smtClean="0"/>
              <a:t>09/06/2022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C6AFB-6B08-4ABC-A600-1937EE82A4D7}" type="slidenum">
              <a:rPr lang="en-GB" smtClean="0"/>
              <a:t>‹#›</a:t>
            </a:fld>
            <a:endParaRPr lang="en-GB"/>
          </a:p>
        </p:txBody>
      </p:sp>
      <p:pic>
        <p:nvPicPr>
          <p:cNvPr id="7" name="Immagin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798" y="0"/>
            <a:ext cx="12192000" cy="6857999"/>
          </a:xfrm>
          <a:prstGeom prst="rect">
            <a:avLst/>
          </a:prstGeom>
        </p:spPr>
      </p:pic>
      <p:sp>
        <p:nvSpPr>
          <p:cNvPr id="10" name="Segnaposto numero diapositiva 5"/>
          <p:cNvSpPr txBox="1">
            <a:spLocks/>
          </p:cNvSpPr>
          <p:nvPr userDrawn="1"/>
        </p:nvSpPr>
        <p:spPr>
          <a:xfrm>
            <a:off x="1588" y="6346623"/>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8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11" name="Segnaposto piè di pagina 3"/>
          <p:cNvSpPr txBox="1">
            <a:spLocks/>
          </p:cNvSpPr>
          <p:nvPr userDrawn="1"/>
        </p:nvSpPr>
        <p:spPr>
          <a:xfrm>
            <a:off x="8798" y="6430601"/>
            <a:ext cx="12015457" cy="332474"/>
          </a:xfrm>
          <a:prstGeom prst="rect">
            <a:avLst/>
          </a:prstGeom>
        </p:spPr>
        <p:txBody>
          <a:bodyPr vert="horz" lIns="0" tIns="0" rIns="0" bIns="0" rtlCol="0" anchor="ctr"/>
          <a:lstStyle>
            <a:defPPr>
              <a:defRPr lang="it-IT"/>
            </a:defPPr>
            <a:lvl1pPr marL="0" algn="r" defTabSz="914400" rtl="0" eaLnBrk="1" fontAlgn="base" latinLnBrk="0" hangingPunct="1">
              <a:spcBef>
                <a:spcPct val="0"/>
              </a:spcBef>
              <a:spcAft>
                <a:spcPct val="0"/>
              </a:spcAft>
              <a:defRPr lang="it-IT" sz="800" kern="1200" smtClean="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err="1"/>
              <a:t>Event@DD</a:t>
            </a:r>
            <a:r>
              <a:rPr lang="en-GB" dirty="0"/>
              <a:t> MMM YYYY                                                                                                                                                                                      CONFIDENTIAL                                                                                                                                                                     © 2020 Karachaganak Petroleum Operating </a:t>
            </a:r>
            <a:r>
              <a:rPr lang="en-GB" dirty="0" err="1"/>
              <a:t>b.v</a:t>
            </a:r>
            <a:endParaRPr lang="en-GB" dirty="0"/>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490311" y="290939"/>
            <a:ext cx="610144" cy="459756"/>
          </a:xfrm>
          <a:prstGeom prst="rect">
            <a:avLst/>
          </a:prstGeom>
        </p:spPr>
      </p:pic>
      <p:pic>
        <p:nvPicPr>
          <p:cNvPr id="13"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836092"/>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18942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magine 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Segnaposto titolo 1"/>
          <p:cNvSpPr>
            <a:spLocks noGrp="1"/>
          </p:cNvSpPr>
          <p:nvPr>
            <p:ph type="title"/>
          </p:nvPr>
        </p:nvSpPr>
        <p:spPr>
          <a:xfrm>
            <a:off x="640800" y="172800"/>
            <a:ext cx="10824980" cy="777600"/>
          </a:xfrm>
          <a:prstGeom prst="rect">
            <a:avLst/>
          </a:prstGeom>
        </p:spPr>
        <p:txBody>
          <a:bodyPr vert="horz" lIns="90000" tIns="45720" rIns="90000" bIns="45720" rtlCol="0" anchor="ctr">
            <a:normAutofit/>
          </a:bodyPr>
          <a:lstStyle/>
          <a:p>
            <a:r>
              <a:rPr lang="it-IT" dirty="0"/>
              <a:t>Fare clic per modificare </a:t>
            </a:r>
            <a:br>
              <a:rPr lang="it-IT" dirty="0"/>
            </a:br>
            <a:r>
              <a:rPr lang="it-IT" dirty="0"/>
              <a:t>lo stile del titolo</a:t>
            </a:r>
          </a:p>
        </p:txBody>
      </p:sp>
      <p:sp>
        <p:nvSpPr>
          <p:cNvPr id="3" name="Segnaposto testo 2"/>
          <p:cNvSpPr>
            <a:spLocks noGrp="1"/>
          </p:cNvSpPr>
          <p:nvPr>
            <p:ph type="body" idx="1"/>
          </p:nvPr>
        </p:nvSpPr>
        <p:spPr>
          <a:xfrm>
            <a:off x="640799" y="1600202"/>
            <a:ext cx="10824981" cy="4321874"/>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p:txBody>
      </p:sp>
      <p:sp>
        <p:nvSpPr>
          <p:cNvPr id="6"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8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4" name="Segnaposto piè di pagina 3"/>
          <p:cNvSpPr>
            <a:spLocks noGrp="1"/>
          </p:cNvSpPr>
          <p:nvPr>
            <p:ph type="ftr" sz="quarter" idx="3"/>
          </p:nvPr>
        </p:nvSpPr>
        <p:spPr>
          <a:xfrm>
            <a:off x="7210" y="6430600"/>
            <a:ext cx="12015457" cy="332474"/>
          </a:xfrm>
          <a:prstGeom prst="rect">
            <a:avLst/>
          </a:prstGeom>
        </p:spPr>
        <p:txBody>
          <a:bodyPr vert="horz" lIns="0" tIns="0" rIns="0" bIns="0" rtlCol="0" anchor="ctr"/>
          <a:lstStyle>
            <a:lvl1pPr marL="0" algn="r" defTabSz="914400" rtl="0" eaLnBrk="1" fontAlgn="base" latinLnBrk="0" hangingPunct="1">
              <a:spcBef>
                <a:spcPct val="0"/>
              </a:spcBef>
              <a:spcAft>
                <a:spcPct val="0"/>
              </a:spcAft>
              <a:defRPr lang="it-IT" sz="800" kern="1200" smtClean="0">
                <a:solidFill>
                  <a:schemeClr val="tx1"/>
                </a:solidFill>
                <a:latin typeface="Calibri" panose="020F0502020204030204" pitchFamily="34" charset="0"/>
                <a:ea typeface="+mn-ea"/>
                <a:cs typeface="+mn-cs"/>
              </a:defRPr>
            </a:lvl1pPr>
          </a:lstStyle>
          <a:p>
            <a:pPr>
              <a:defRPr/>
            </a:pPr>
            <a:r>
              <a:rPr lang="en-GB" dirty="0" err="1"/>
              <a:t>Event@DD</a:t>
            </a:r>
            <a:r>
              <a:rPr lang="en-GB" dirty="0"/>
              <a:t> MMM YYYY                                                                                                                                                                                      CONFIDENTIAL                                                                                                                                                                     © 2020 Karachaganak Petroleum Operating </a:t>
            </a:r>
            <a:r>
              <a:rPr lang="en-GB" dirty="0" err="1"/>
              <a:t>b.v</a:t>
            </a:r>
            <a:endParaRPr lang="en-GB" dirty="0"/>
          </a:p>
        </p:txBody>
      </p:sp>
      <p:pic>
        <p:nvPicPr>
          <p:cNvPr id="11" name="Picture 10"/>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488723" y="290938"/>
            <a:ext cx="610144" cy="459756"/>
          </a:xfrm>
          <a:prstGeom prst="rect">
            <a:avLst/>
          </a:prstGeom>
        </p:spPr>
      </p:pic>
      <p:pic>
        <p:nvPicPr>
          <p:cNvPr id="1027" name="Picture 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588" y="978966"/>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78075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Lst>
  <p:transition spd="slow">
    <p:fade/>
  </p:transition>
  <p:hf hdr="0" dt="0"/>
  <p:txStyles>
    <p:title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p:titleStyle>
    <p:body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01B1C9"/>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magine 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Segnaposto titolo 1"/>
          <p:cNvSpPr>
            <a:spLocks noGrp="1"/>
          </p:cNvSpPr>
          <p:nvPr>
            <p:ph type="title"/>
          </p:nvPr>
        </p:nvSpPr>
        <p:spPr>
          <a:xfrm>
            <a:off x="640800" y="172800"/>
            <a:ext cx="10824980" cy="777600"/>
          </a:xfrm>
          <a:prstGeom prst="rect">
            <a:avLst/>
          </a:prstGeom>
        </p:spPr>
        <p:txBody>
          <a:bodyPr vert="horz" lIns="90000" tIns="45720" rIns="90000" bIns="45720" rtlCol="0" anchor="ctr">
            <a:normAutofit/>
          </a:bodyPr>
          <a:lstStyle/>
          <a:p>
            <a:r>
              <a:rPr lang="it-IT" dirty="0"/>
              <a:t>Fare clic per modificare </a:t>
            </a:r>
            <a:br>
              <a:rPr lang="it-IT" dirty="0"/>
            </a:br>
            <a:r>
              <a:rPr lang="it-IT" dirty="0"/>
              <a:t>lo stile del titolo</a:t>
            </a:r>
          </a:p>
        </p:txBody>
      </p:sp>
      <p:sp>
        <p:nvSpPr>
          <p:cNvPr id="3" name="Segnaposto testo 2"/>
          <p:cNvSpPr>
            <a:spLocks noGrp="1"/>
          </p:cNvSpPr>
          <p:nvPr>
            <p:ph type="body" idx="1"/>
          </p:nvPr>
        </p:nvSpPr>
        <p:spPr>
          <a:xfrm>
            <a:off x="640799" y="1600202"/>
            <a:ext cx="10824981" cy="4321874"/>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p:txBody>
      </p:sp>
      <p:sp>
        <p:nvSpPr>
          <p:cNvPr id="6"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8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a:t>
            </a:fld>
            <a:endParaRPr lang="it-IT" dirty="0"/>
          </a:p>
        </p:txBody>
      </p:sp>
      <p:sp>
        <p:nvSpPr>
          <p:cNvPr id="4" name="Segnaposto piè di pagina 3"/>
          <p:cNvSpPr>
            <a:spLocks noGrp="1"/>
          </p:cNvSpPr>
          <p:nvPr>
            <p:ph type="ftr" sz="quarter" idx="3"/>
          </p:nvPr>
        </p:nvSpPr>
        <p:spPr>
          <a:xfrm>
            <a:off x="7210" y="6430600"/>
            <a:ext cx="12015457" cy="332474"/>
          </a:xfrm>
          <a:prstGeom prst="rect">
            <a:avLst/>
          </a:prstGeom>
        </p:spPr>
        <p:txBody>
          <a:bodyPr vert="horz" lIns="0" tIns="0" rIns="0" bIns="0" rtlCol="0" anchor="ctr"/>
          <a:lstStyle>
            <a:lvl1pPr marL="0" algn="r" defTabSz="914400" rtl="0" eaLnBrk="1" fontAlgn="base" latinLnBrk="0" hangingPunct="1">
              <a:spcBef>
                <a:spcPct val="0"/>
              </a:spcBef>
              <a:spcAft>
                <a:spcPct val="0"/>
              </a:spcAft>
              <a:defRPr lang="it-IT" sz="800" kern="1200" smtClean="0">
                <a:solidFill>
                  <a:schemeClr val="tx1"/>
                </a:solidFill>
                <a:latin typeface="Calibri" panose="020F0502020204030204" pitchFamily="34" charset="0"/>
                <a:ea typeface="+mn-ea"/>
                <a:cs typeface="+mn-cs"/>
              </a:defRPr>
            </a:lvl1pPr>
          </a:lstStyle>
          <a:p>
            <a:pPr>
              <a:defRPr/>
            </a:pPr>
            <a:r>
              <a:rPr lang="en-GB" dirty="0" err="1"/>
              <a:t>Event@DD</a:t>
            </a:r>
            <a:r>
              <a:rPr lang="en-GB" dirty="0"/>
              <a:t> MMM YYYY                                                                                                                                                                                      CONFIDENTIAL                                                                                                                                                                     © 2020 Karachaganak Petroleum Operating </a:t>
            </a:r>
            <a:r>
              <a:rPr lang="en-GB" dirty="0" err="1"/>
              <a:t>b.v</a:t>
            </a:r>
            <a:endParaRPr lang="en-GB" dirty="0"/>
          </a:p>
        </p:txBody>
      </p:sp>
      <p:pic>
        <p:nvPicPr>
          <p:cNvPr id="11" name="Picture 10"/>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488723" y="290938"/>
            <a:ext cx="610144" cy="459756"/>
          </a:xfrm>
          <a:prstGeom prst="rect">
            <a:avLst/>
          </a:prstGeom>
        </p:spPr>
      </p:pic>
      <p:pic>
        <p:nvPicPr>
          <p:cNvPr id="1027" name="Picture 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588" y="978966"/>
            <a:ext cx="8185151" cy="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55294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Lst>
  <p:transition spd="slow">
    <p:fade/>
  </p:transition>
  <p:hf hdr="0" dt="0"/>
  <p:txStyles>
    <p:title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p:titleStyle>
    <p:body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01B1C9"/>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emf"/><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8.jpg"/><Relationship Id="rId5" Type="http://schemas.openxmlformats.org/officeDocument/2006/relationships/image" Target="../media/image17.png"/><Relationship Id="rId10" Type="http://schemas.openxmlformats.org/officeDocument/2006/relationships/image" Target="../media/image20.jpg"/><Relationship Id="rId4" Type="http://schemas.openxmlformats.org/officeDocument/2006/relationships/image" Target="../media/image16.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7.emf"/><Relationship Id="rId11" Type="http://schemas.openxmlformats.org/officeDocument/2006/relationships/image" Target="../media/image32.jpeg"/><Relationship Id="rId5" Type="http://schemas.openxmlformats.org/officeDocument/2006/relationships/image" Target="../media/image26.emf"/><Relationship Id="rId10" Type="http://schemas.openxmlformats.org/officeDocument/2006/relationships/image" Target="../media/image31.png"/><Relationship Id="rId4" Type="http://schemas.openxmlformats.org/officeDocument/2006/relationships/image" Target="../media/image25.emf"/><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microsoft.com/office/2007/relationships/hdphoto" Target="../media/hdphoto3.wdp"/><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4.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15729" y="2953471"/>
            <a:ext cx="9760542" cy="951058"/>
          </a:xfrm>
          <a:prstGeom prst="rect">
            <a:avLst/>
          </a:prstGeom>
        </p:spPr>
      </p:pic>
      <p:sp>
        <p:nvSpPr>
          <p:cNvPr id="7" name="Content Placeholder 1">
            <a:extLst>
              <a:ext uri="{FF2B5EF4-FFF2-40B4-BE49-F238E27FC236}">
                <a16:creationId xmlns:a16="http://schemas.microsoft.com/office/drawing/2014/main" id="{C3E0E3B9-5FAD-4B2F-96B5-5C21BB5B7262}"/>
              </a:ext>
            </a:extLst>
          </p:cNvPr>
          <p:cNvSpPr txBox="1">
            <a:spLocks/>
          </p:cNvSpPr>
          <p:nvPr/>
        </p:nvSpPr>
        <p:spPr>
          <a:xfrm>
            <a:off x="0" y="5126228"/>
            <a:ext cx="12067674" cy="952154"/>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b="1" dirty="0">
                <a:ln>
                  <a:solidFill>
                    <a:srgbClr val="0B2254"/>
                  </a:solidFill>
                </a:ln>
                <a:solidFill>
                  <a:srgbClr val="FBD741"/>
                </a:solidFill>
                <a:latin typeface="Calibri" panose="020F0502020204030204" pitchFamily="34" charset="0"/>
                <a:cs typeface="Calibri" panose="020F0502020204030204" pitchFamily="34" charset="0"/>
              </a:rPr>
              <a:t>Environmental management in today's realities </a:t>
            </a:r>
          </a:p>
        </p:txBody>
      </p:sp>
      <p:sp>
        <p:nvSpPr>
          <p:cNvPr id="6" name="Title 8"/>
          <p:cNvSpPr txBox="1">
            <a:spLocks/>
          </p:cNvSpPr>
          <p:nvPr/>
        </p:nvSpPr>
        <p:spPr>
          <a:xfrm>
            <a:off x="0" y="5904186"/>
            <a:ext cx="12192000" cy="953814"/>
          </a:xfrm>
          <a:prstGeom prst="rect">
            <a:avLst/>
          </a:prstGeom>
          <a:solidFill>
            <a:srgbClr val="002060">
              <a:alpha val="77000"/>
            </a:srgbClr>
          </a:solidFill>
        </p:spPr>
        <p:txBody>
          <a:bodyPr anchor="ctr">
            <a:normAutofit fontScale="25000" lnSpcReduction="20000"/>
          </a:bodyPr>
          <a:lstStyle>
            <a:lvl1pPr algn="l" defTabSz="914377" rtl="0" eaLnBrk="1" latinLnBrk="0" hangingPunct="1">
              <a:lnSpc>
                <a:spcPts val="2400"/>
              </a:lnSpc>
              <a:spcBef>
                <a:spcPct val="0"/>
              </a:spcBef>
              <a:buNone/>
              <a:defRPr sz="4000" b="1" i="0" kern="1200">
                <a:solidFill>
                  <a:schemeClr val="tx1"/>
                </a:solidFill>
                <a:latin typeface="+mj-lt"/>
                <a:ea typeface="+mj-ea"/>
                <a:cs typeface="+mj-cs"/>
              </a:defRPr>
            </a:lvl1pPr>
          </a:lstStyle>
          <a:p>
            <a:pPr algn="ctr"/>
            <a:br>
              <a:rPr lang="ru-RU" dirty="0">
                <a:solidFill>
                  <a:srgbClr val="FFFF00"/>
                </a:solidFill>
              </a:rPr>
            </a:br>
            <a:r>
              <a:rPr lang="en-GB" sz="14400" dirty="0">
                <a:solidFill>
                  <a:schemeClr val="bg1"/>
                </a:solidFill>
              </a:rPr>
              <a:t>25th anniversary of the Karachaganak Project’s FPSA</a:t>
            </a:r>
            <a:endParaRPr lang="en-GB" sz="2800" dirty="0">
              <a:solidFill>
                <a:schemeClr val="bg1"/>
              </a:solidFill>
              <a:latin typeface="Lucida Fax" panose="02060602050505020204" pitchFamily="18" charset="0"/>
            </a:endParaRPr>
          </a:p>
        </p:txBody>
      </p:sp>
    </p:spTree>
    <p:extLst>
      <p:ext uri="{BB962C8B-B14F-4D97-AF65-F5344CB8AC3E}">
        <p14:creationId xmlns:p14="http://schemas.microsoft.com/office/powerpoint/2010/main" val="252046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ПозКарта Казахстан.svg - Wikipedia"/>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5860409" y="1647136"/>
            <a:ext cx="6295212" cy="3856345"/>
          </a:xfrm>
          <a:prstGeom prst="rect">
            <a:avLst/>
          </a:prstGeom>
          <a:ln>
            <a:noFill/>
          </a:ln>
          <a:effectLst>
            <a:outerShdw blurRad="292100" dist="139700" dir="2700000" algn="tl" rotWithShape="0">
              <a:srgbClr val="333333">
                <a:alpha val="65000"/>
              </a:srgbClr>
            </a:outerShdw>
          </a:effectLst>
          <a:extLst/>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9164" y="1334603"/>
            <a:ext cx="818670" cy="625066"/>
          </a:xfrm>
          <a:prstGeom prst="rect">
            <a:avLst/>
          </a:prstGeom>
        </p:spPr>
      </p:pic>
      <p:sp>
        <p:nvSpPr>
          <p:cNvPr id="5" name="Rectangle 4">
            <a:extLst>
              <a:ext uri="{FF2B5EF4-FFF2-40B4-BE49-F238E27FC236}">
                <a16:creationId xmlns:a16="http://schemas.microsoft.com/office/drawing/2014/main" id="{4AA1C4C1-C955-40F3-A21C-677F60ACE930}"/>
              </a:ext>
            </a:extLst>
          </p:cNvPr>
          <p:cNvSpPr>
            <a:spLocks noChangeArrowheads="1"/>
          </p:cNvSpPr>
          <p:nvPr/>
        </p:nvSpPr>
        <p:spPr bwMode="auto">
          <a:xfrm>
            <a:off x="128286" y="2032706"/>
            <a:ext cx="5526395" cy="411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177800">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458788" indent="0" algn="just">
              <a:spcAft>
                <a:spcPts val="800"/>
              </a:spcAft>
              <a:buClr>
                <a:srgbClr val="F3BF00"/>
              </a:buClr>
              <a:buSzPct val="120000"/>
              <a:defRPr/>
            </a:pPr>
            <a:r>
              <a:rPr lang="en-GB" altLang="en-US" sz="1800" dirty="0">
                <a:solidFill>
                  <a:schemeClr val="tx1">
                    <a:lumMod val="65000"/>
                    <a:lumOff val="35000"/>
                  </a:schemeClr>
                </a:solidFill>
                <a:latin typeface="Calibri"/>
              </a:rPr>
              <a:t>the Karachaganak oil and gas condensate field is discovered</a:t>
            </a:r>
            <a:endParaRPr lang="ru-RU" altLang="en-US" sz="1800" dirty="0">
              <a:solidFill>
                <a:schemeClr val="tx1">
                  <a:lumMod val="65000"/>
                  <a:lumOff val="35000"/>
                </a:schemeClr>
              </a:solidFill>
              <a:latin typeface="Calibri"/>
            </a:endParaRPr>
          </a:p>
        </p:txBody>
      </p:sp>
      <p:sp>
        <p:nvSpPr>
          <p:cNvPr id="6" name="TextBox 5"/>
          <p:cNvSpPr txBox="1"/>
          <p:nvPr/>
        </p:nvSpPr>
        <p:spPr>
          <a:xfrm>
            <a:off x="128286" y="1374894"/>
            <a:ext cx="1389098" cy="584775"/>
          </a:xfrm>
          <a:prstGeom prst="rect">
            <a:avLst/>
          </a:prstGeom>
          <a:noFill/>
        </p:spPr>
        <p:txBody>
          <a:bodyPr wrap="none" rtlCol="0">
            <a:spAutoFit/>
          </a:bodyPr>
          <a:lstStyle/>
          <a:p>
            <a:r>
              <a:rPr lang="ru-RU" altLang="en-US" sz="3200" b="1" dirty="0">
                <a:solidFill>
                  <a:srgbClr val="01B1C9"/>
                </a:solidFill>
                <a:latin typeface="Calibri"/>
              </a:rPr>
              <a:t>1979 </a:t>
            </a:r>
            <a:r>
              <a:rPr lang="en-US" altLang="en-US" sz="3200" b="1" dirty="0">
                <a:solidFill>
                  <a:srgbClr val="01B1C9"/>
                </a:solidFill>
                <a:latin typeface="Calibri"/>
              </a:rPr>
              <a:t>y.</a:t>
            </a:r>
            <a:endParaRPr lang="en-GB" sz="3200" dirty="0"/>
          </a:p>
        </p:txBody>
      </p:sp>
      <p:sp>
        <p:nvSpPr>
          <p:cNvPr id="7" name="TextBox 6"/>
          <p:cNvSpPr txBox="1"/>
          <p:nvPr/>
        </p:nvSpPr>
        <p:spPr>
          <a:xfrm>
            <a:off x="100396" y="2942208"/>
            <a:ext cx="1389098" cy="584775"/>
          </a:xfrm>
          <a:prstGeom prst="rect">
            <a:avLst/>
          </a:prstGeom>
          <a:noFill/>
        </p:spPr>
        <p:txBody>
          <a:bodyPr wrap="none" rtlCol="0">
            <a:spAutoFit/>
          </a:bodyPr>
          <a:lstStyle/>
          <a:p>
            <a:r>
              <a:rPr lang="ru-RU" altLang="en-US" sz="3200" b="1" dirty="0">
                <a:solidFill>
                  <a:srgbClr val="01B1C9"/>
                </a:solidFill>
                <a:latin typeface="Calibri"/>
              </a:rPr>
              <a:t>199</a:t>
            </a:r>
            <a:r>
              <a:rPr lang="en-US" altLang="en-US" sz="3200" b="1" dirty="0">
                <a:solidFill>
                  <a:srgbClr val="01B1C9"/>
                </a:solidFill>
                <a:latin typeface="Calibri"/>
              </a:rPr>
              <a:t>7 y.</a:t>
            </a:r>
            <a:endParaRPr lang="en-GB" sz="3200" dirty="0"/>
          </a:p>
        </p:txBody>
      </p:sp>
      <p:sp>
        <p:nvSpPr>
          <p:cNvPr id="8" name="TextBox 7"/>
          <p:cNvSpPr txBox="1"/>
          <p:nvPr/>
        </p:nvSpPr>
        <p:spPr>
          <a:xfrm>
            <a:off x="903085" y="3515922"/>
            <a:ext cx="4469512" cy="646331"/>
          </a:xfrm>
          <a:prstGeom prst="rect">
            <a:avLst/>
          </a:prstGeom>
          <a:noFill/>
        </p:spPr>
        <p:txBody>
          <a:bodyPr wrap="square" rtlCol="0">
            <a:spAutoFit/>
          </a:bodyPr>
          <a:lstStyle/>
          <a:p>
            <a:r>
              <a:rPr lang="en-GB" altLang="en-US" dirty="0">
                <a:solidFill>
                  <a:schemeClr val="tx1">
                    <a:lumMod val="65000"/>
                    <a:lumOff val="35000"/>
                  </a:schemeClr>
                </a:solidFill>
              </a:rPr>
              <a:t>the Main Production Sharing Agreement (FPSA) is signed </a:t>
            </a:r>
            <a:endParaRPr lang="ru-RU" altLang="en-US" dirty="0">
              <a:solidFill>
                <a:schemeClr val="tx1">
                  <a:lumMod val="65000"/>
                  <a:lumOff val="35000"/>
                </a:schemeClr>
              </a:solidFill>
              <a:latin typeface="Calibri"/>
            </a:endParaRPr>
          </a:p>
        </p:txBody>
      </p:sp>
      <p:sp>
        <p:nvSpPr>
          <p:cNvPr id="10" name="TextBox 9">
            <a:extLst>
              <a:ext uri="{FF2B5EF4-FFF2-40B4-BE49-F238E27FC236}">
                <a16:creationId xmlns:a16="http://schemas.microsoft.com/office/drawing/2014/main" id="{14FF9A3C-AB3D-4D31-BD6A-7EB20344BF1A}"/>
              </a:ext>
            </a:extLst>
          </p:cNvPr>
          <p:cNvSpPr txBox="1"/>
          <p:nvPr/>
        </p:nvSpPr>
        <p:spPr>
          <a:xfrm>
            <a:off x="66504" y="4403734"/>
            <a:ext cx="2440668" cy="584775"/>
          </a:xfrm>
          <a:prstGeom prst="rect">
            <a:avLst/>
          </a:prstGeom>
          <a:noFill/>
        </p:spPr>
        <p:txBody>
          <a:bodyPr wrap="none" rtlCol="0">
            <a:spAutoFit/>
          </a:bodyPr>
          <a:lstStyle/>
          <a:p>
            <a:r>
              <a:rPr lang="ru-RU" altLang="en-US" sz="3200" b="1" dirty="0">
                <a:solidFill>
                  <a:srgbClr val="01B1C9"/>
                </a:solidFill>
                <a:latin typeface="Calibri"/>
              </a:rPr>
              <a:t>1998 -2022 </a:t>
            </a:r>
            <a:r>
              <a:rPr lang="en-US" altLang="en-US" sz="3200" b="1" dirty="0">
                <a:solidFill>
                  <a:srgbClr val="01B1C9"/>
                </a:solidFill>
                <a:latin typeface="Calibri"/>
              </a:rPr>
              <a:t>y.</a:t>
            </a:r>
            <a:endParaRPr lang="en-GB" sz="3200" dirty="0"/>
          </a:p>
        </p:txBody>
      </p:sp>
      <p:sp>
        <p:nvSpPr>
          <p:cNvPr id="11" name="TextBox 10">
            <a:extLst>
              <a:ext uri="{FF2B5EF4-FFF2-40B4-BE49-F238E27FC236}">
                <a16:creationId xmlns:a16="http://schemas.microsoft.com/office/drawing/2014/main" id="{E21D813D-65AA-408B-88FB-C48D0516681D}"/>
              </a:ext>
            </a:extLst>
          </p:cNvPr>
          <p:cNvSpPr txBox="1"/>
          <p:nvPr/>
        </p:nvSpPr>
        <p:spPr>
          <a:xfrm>
            <a:off x="903085" y="5010463"/>
            <a:ext cx="5728319" cy="646331"/>
          </a:xfrm>
          <a:prstGeom prst="rect">
            <a:avLst/>
          </a:prstGeom>
          <a:noFill/>
        </p:spPr>
        <p:txBody>
          <a:bodyPr wrap="square" rtlCol="0">
            <a:spAutoFit/>
          </a:bodyPr>
          <a:lstStyle/>
          <a:p>
            <a:r>
              <a:rPr lang="en-GB" altLang="en-US" dirty="0">
                <a:solidFill>
                  <a:schemeClr val="tx1">
                    <a:lumMod val="65000"/>
                    <a:lumOff val="35000"/>
                  </a:schemeClr>
                </a:solidFill>
              </a:rPr>
              <a:t>Some </a:t>
            </a:r>
            <a:r>
              <a:rPr lang="en-GB" altLang="en-US" b="1" dirty="0">
                <a:solidFill>
                  <a:srgbClr val="F3BF00"/>
                </a:solidFill>
              </a:rPr>
              <a:t>97 billion </a:t>
            </a:r>
            <a:r>
              <a:rPr lang="en-GB" altLang="en-US" dirty="0" err="1">
                <a:solidFill>
                  <a:schemeClr val="tx1">
                    <a:lumMod val="65000"/>
                    <a:lumOff val="35000"/>
                  </a:schemeClr>
                </a:solidFill>
              </a:rPr>
              <a:t>tenge</a:t>
            </a:r>
            <a:r>
              <a:rPr lang="en-GB" altLang="en-US" dirty="0">
                <a:solidFill>
                  <a:schemeClr val="tx1">
                    <a:lumMod val="65000"/>
                    <a:lumOff val="35000"/>
                  </a:schemeClr>
                </a:solidFill>
              </a:rPr>
              <a:t> was invested in</a:t>
            </a:r>
          </a:p>
          <a:p>
            <a:r>
              <a:rPr lang="en-GB" altLang="en-US" dirty="0">
                <a:solidFill>
                  <a:schemeClr val="tx1">
                    <a:lumMod val="65000"/>
                    <a:lumOff val="35000"/>
                  </a:schemeClr>
                </a:solidFill>
              </a:rPr>
              <a:t>environmental protection measures </a:t>
            </a:r>
            <a:endParaRPr lang="ru-RU" altLang="en-US" dirty="0">
              <a:solidFill>
                <a:schemeClr val="tx1">
                  <a:lumMod val="65000"/>
                  <a:lumOff val="35000"/>
                </a:schemeClr>
              </a:solidFill>
              <a:latin typeface="Calibri"/>
            </a:endParaRPr>
          </a:p>
        </p:txBody>
      </p:sp>
      <p:sp>
        <p:nvSpPr>
          <p:cNvPr id="15" name="Title 1">
            <a:extLst>
              <a:ext uri="{FF2B5EF4-FFF2-40B4-BE49-F238E27FC236}">
                <a16:creationId xmlns:a16="http://schemas.microsoft.com/office/drawing/2014/main" id="{B1571299-7FE5-4607-BC14-F41CF4E6ABFF}"/>
              </a:ext>
            </a:extLst>
          </p:cNvPr>
          <p:cNvSpPr>
            <a:spLocks noGrp="1"/>
          </p:cNvSpPr>
          <p:nvPr>
            <p:ph type="title"/>
          </p:nvPr>
        </p:nvSpPr>
        <p:spPr>
          <a:xfrm>
            <a:off x="2208066" y="194654"/>
            <a:ext cx="7272795" cy="832023"/>
          </a:xfrm>
        </p:spPr>
        <p:txBody>
          <a:bodyPr/>
          <a:lstStyle/>
          <a:p>
            <a:r>
              <a:rPr lang="en-GB" dirty="0">
                <a:solidFill>
                  <a:srgbClr val="01B1C9"/>
                </a:solidFill>
                <a:latin typeface="Calibri" panose="020F0502020204030204" pitchFamily="34" charset="0"/>
                <a:cs typeface="Calibri" panose="020F0502020204030204" pitchFamily="34" charset="0"/>
              </a:rPr>
              <a:t>History of KPO</a:t>
            </a:r>
          </a:p>
        </p:txBody>
      </p:sp>
      <p:pic>
        <p:nvPicPr>
          <p:cNvPr id="2" name="Picture 1">
            <a:extLst>
              <a:ext uri="{FF2B5EF4-FFF2-40B4-BE49-F238E27FC236}">
                <a16:creationId xmlns:a16="http://schemas.microsoft.com/office/drawing/2014/main" id="{ADF2EDA8-8EC5-47BF-9330-64AC7BE6D951}"/>
              </a:ext>
            </a:extLst>
          </p:cNvPr>
          <p:cNvPicPr>
            <a:picLocks noChangeAspect="1"/>
          </p:cNvPicPr>
          <p:nvPr/>
        </p:nvPicPr>
        <p:blipFill>
          <a:blip r:embed="rId6"/>
          <a:stretch>
            <a:fillRect/>
          </a:stretch>
        </p:blipFill>
        <p:spPr>
          <a:xfrm>
            <a:off x="10329690" y="43774"/>
            <a:ext cx="1085182" cy="1048603"/>
          </a:xfrm>
          <a:prstGeom prst="rect">
            <a:avLst/>
          </a:prstGeom>
        </p:spPr>
      </p:pic>
      <p:pic>
        <p:nvPicPr>
          <p:cNvPr id="12" name="Picture 11"/>
          <p:cNvPicPr>
            <a:picLocks noChangeAspect="1"/>
          </p:cNvPicPr>
          <p:nvPr/>
        </p:nvPicPr>
        <p:blipFill>
          <a:blip r:embed="rId7"/>
          <a:stretch>
            <a:fillRect/>
          </a:stretch>
        </p:blipFill>
        <p:spPr>
          <a:xfrm>
            <a:off x="6932814" y="2873307"/>
            <a:ext cx="156591" cy="119559"/>
          </a:xfrm>
          <a:prstGeom prst="rect">
            <a:avLst/>
          </a:prstGeom>
        </p:spPr>
      </p:pic>
    </p:spTree>
    <p:extLst>
      <p:ext uri="{BB962C8B-B14F-4D97-AF65-F5344CB8AC3E}">
        <p14:creationId xmlns:p14="http://schemas.microsoft.com/office/powerpoint/2010/main" val="3141930797"/>
      </p:ext>
    </p:extLst>
  </p:cSld>
  <p:clrMapOvr>
    <a:masterClrMapping/>
  </p:clrMapOvr>
  <mc:AlternateContent xmlns:mc="http://schemas.openxmlformats.org/markup-compatibility/2006" xmlns:p14="http://schemas.microsoft.com/office/powerpoint/2010/main">
    <mc:Choice Requires="p14">
      <p:transition p14:dur="250" advClick="0" advTm="6000">
        <p:wipe/>
      </p:transition>
    </mc:Choice>
    <mc:Fallback xmlns="">
      <p:transition advClick="0" advTm="6000">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2E2F6E4-5D49-48C9-9AAC-9CEF74C43B4A}"/>
              </a:ext>
            </a:extLst>
          </p:cNvPr>
          <p:cNvSpPr>
            <a:spLocks noChangeArrowheads="1"/>
          </p:cNvSpPr>
          <p:nvPr/>
        </p:nvSpPr>
        <p:spPr bwMode="auto">
          <a:xfrm>
            <a:off x="5690977" y="1085459"/>
            <a:ext cx="5531336" cy="797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177800">
              <a:spcBef>
                <a:spcPct val="20000"/>
              </a:spcBef>
              <a:buClr>
                <a:srgbClr val="004990"/>
              </a:buCl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499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0499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4990"/>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marL="458788" indent="0" algn="just">
              <a:spcAft>
                <a:spcPts val="800"/>
              </a:spcAft>
              <a:buClr>
                <a:srgbClr val="F3BF00"/>
              </a:buClr>
              <a:buSzPct val="120000"/>
              <a:defRPr/>
            </a:pPr>
            <a:r>
              <a:rPr lang="en-GB" altLang="en-US" sz="1800" dirty="0">
                <a:solidFill>
                  <a:schemeClr val="tx1">
                    <a:lumMod val="65000"/>
                    <a:lumOff val="35000"/>
                  </a:schemeClr>
                </a:solidFill>
                <a:latin typeface="Calibri"/>
              </a:rPr>
              <a:t>     Gas utilisation is </a:t>
            </a:r>
            <a:r>
              <a:rPr lang="ru-RU" altLang="en-US" b="1" dirty="0">
                <a:solidFill>
                  <a:srgbClr val="FF9900"/>
                </a:solidFill>
                <a:latin typeface="Trebuchet MS" panose="020B0603020202020204" pitchFamily="34" charset="0"/>
              </a:rPr>
              <a:t>99,9</a:t>
            </a:r>
            <a:r>
              <a:rPr lang="en-US" altLang="en-US" b="1" dirty="0">
                <a:solidFill>
                  <a:srgbClr val="FF9900"/>
                </a:solidFill>
                <a:latin typeface="Trebuchet MS" panose="020B0603020202020204" pitchFamily="34" charset="0"/>
              </a:rPr>
              <a:t>4</a:t>
            </a:r>
            <a:r>
              <a:rPr lang="ru-RU" altLang="en-US" b="1" dirty="0">
                <a:solidFill>
                  <a:srgbClr val="FF9900"/>
                </a:solidFill>
                <a:latin typeface="Trebuchet MS" panose="020B0603020202020204" pitchFamily="34" charset="0"/>
              </a:rPr>
              <a:t>%</a:t>
            </a:r>
            <a:endParaRPr lang="ru-RU" altLang="en-US" sz="1600" dirty="0">
              <a:solidFill>
                <a:schemeClr val="tx1">
                  <a:lumMod val="65000"/>
                  <a:lumOff val="35000"/>
                </a:schemeClr>
              </a:solidFill>
              <a:latin typeface="Calibri"/>
            </a:endParaRPr>
          </a:p>
        </p:txBody>
      </p:sp>
      <p:sp>
        <p:nvSpPr>
          <p:cNvPr id="5" name="Rectangle 4">
            <a:extLst>
              <a:ext uri="{FF2B5EF4-FFF2-40B4-BE49-F238E27FC236}">
                <a16:creationId xmlns:a16="http://schemas.microsoft.com/office/drawing/2014/main" id="{D51A2A11-6DC8-4FB1-9CC5-2D1B77C3011F}"/>
              </a:ext>
            </a:extLst>
          </p:cNvPr>
          <p:cNvSpPr/>
          <p:nvPr/>
        </p:nvSpPr>
        <p:spPr>
          <a:xfrm>
            <a:off x="5670654" y="1964053"/>
            <a:ext cx="5551659" cy="707886"/>
          </a:xfrm>
          <a:prstGeom prst="rect">
            <a:avLst/>
          </a:prstGeom>
        </p:spPr>
        <p:txBody>
          <a:bodyPr wrap="square">
            <a:spAutoFit/>
          </a:bodyPr>
          <a:lstStyle/>
          <a:p>
            <a:pPr marL="458788" indent="0">
              <a:spcAft>
                <a:spcPts val="800"/>
              </a:spcAft>
              <a:buClr>
                <a:srgbClr val="F3BF00"/>
              </a:buClr>
              <a:buSzPct val="120000"/>
              <a:defRPr/>
            </a:pPr>
            <a:r>
              <a:rPr lang="ru-RU" altLang="en-US" dirty="0">
                <a:solidFill>
                  <a:schemeClr val="tx1">
                    <a:lumMod val="65000"/>
                    <a:lumOff val="35000"/>
                  </a:schemeClr>
                </a:solidFill>
                <a:latin typeface="Calibri"/>
              </a:rPr>
              <a:t>а </a:t>
            </a:r>
            <a:r>
              <a:rPr lang="ru-RU" altLang="en-US" sz="2000" b="1" dirty="0">
                <a:solidFill>
                  <a:srgbClr val="FF9900"/>
                </a:solidFill>
                <a:latin typeface="Trebuchet MS" panose="020B0603020202020204" pitchFamily="34" charset="0"/>
                <a:cs typeface="Arial" panose="020B0604020202020204" pitchFamily="34" charset="0"/>
              </a:rPr>
              <a:t>37</a:t>
            </a:r>
            <a:r>
              <a:rPr lang="it-IT" sz="2000" b="1" dirty="0">
                <a:solidFill>
                  <a:srgbClr val="FF9900"/>
                </a:solidFill>
                <a:latin typeface="Trebuchet MS" panose="020B0603020202020204" pitchFamily="34" charset="0"/>
                <a:ea typeface="Calibri" panose="020F0502020204030204" pitchFamily="34" charset="0"/>
                <a:cs typeface="Arial" panose="020B0604020202020204" pitchFamily="34" charset="0"/>
              </a:rPr>
              <a:t>%</a:t>
            </a:r>
            <a:r>
              <a:rPr lang="ru-RU" altLang="en-US" dirty="0">
                <a:solidFill>
                  <a:schemeClr val="tx1">
                    <a:lumMod val="65000"/>
                    <a:lumOff val="35000"/>
                  </a:schemeClr>
                </a:solidFill>
                <a:latin typeface="Calibri"/>
              </a:rPr>
              <a:t>  </a:t>
            </a:r>
            <a:r>
              <a:rPr lang="en-GB" altLang="en-US" dirty="0">
                <a:solidFill>
                  <a:schemeClr val="tx1">
                    <a:lumMod val="65000"/>
                    <a:lumOff val="35000"/>
                  </a:schemeClr>
                </a:solidFill>
              </a:rPr>
              <a:t>reduction in total air emissions compared to 2020 to </a:t>
            </a:r>
            <a:r>
              <a:rPr lang="ru-RU" altLang="en-US" dirty="0">
                <a:solidFill>
                  <a:schemeClr val="tx1">
                    <a:lumMod val="65000"/>
                    <a:lumOff val="35000"/>
                  </a:schemeClr>
                </a:solidFill>
                <a:latin typeface="Calibri"/>
              </a:rPr>
              <a:t> </a:t>
            </a:r>
            <a:r>
              <a:rPr lang="ru-RU" altLang="en-US" sz="2000" b="1" dirty="0">
                <a:solidFill>
                  <a:srgbClr val="FF9900"/>
                </a:solidFill>
                <a:latin typeface="Trebuchet MS" panose="020B0603020202020204" pitchFamily="34" charset="0"/>
                <a:cs typeface="Arial" panose="020B0604020202020204" pitchFamily="34" charset="0"/>
              </a:rPr>
              <a:t>4,8 </a:t>
            </a:r>
            <a:r>
              <a:rPr lang="en-GB" altLang="en-US" sz="2000" b="1" dirty="0">
                <a:solidFill>
                  <a:srgbClr val="FF9900"/>
                </a:solidFill>
                <a:latin typeface="Trebuchet MS" panose="020B0603020202020204" pitchFamily="34" charset="0"/>
                <a:cs typeface="Arial" panose="020B0604020202020204" pitchFamily="34" charset="0"/>
              </a:rPr>
              <a:t>thousand tonnes </a:t>
            </a:r>
            <a:r>
              <a:rPr lang="en-GB" altLang="en-US" dirty="0">
                <a:solidFill>
                  <a:srgbClr val="767171"/>
                </a:solidFill>
                <a:cs typeface="Arial" panose="020B0604020202020204" pitchFamily="34" charset="0"/>
              </a:rPr>
              <a:t>in 2021</a:t>
            </a:r>
            <a:endParaRPr lang="ru-RU" altLang="en-US" dirty="0">
              <a:solidFill>
                <a:srgbClr val="767171"/>
              </a:solidFill>
              <a:cs typeface="Arial" panose="020B0604020202020204" pitchFamily="34" charset="0"/>
            </a:endParaRPr>
          </a:p>
        </p:txBody>
      </p:sp>
      <p:sp>
        <p:nvSpPr>
          <p:cNvPr id="6" name="Rectangle 5">
            <a:extLst>
              <a:ext uri="{FF2B5EF4-FFF2-40B4-BE49-F238E27FC236}">
                <a16:creationId xmlns:a16="http://schemas.microsoft.com/office/drawing/2014/main" id="{8D3E61A3-04F8-4073-B6AE-55FCDD6034E2}"/>
              </a:ext>
            </a:extLst>
          </p:cNvPr>
          <p:cNvSpPr/>
          <p:nvPr/>
        </p:nvSpPr>
        <p:spPr>
          <a:xfrm>
            <a:off x="5647004" y="4361780"/>
            <a:ext cx="5631887" cy="923330"/>
          </a:xfrm>
          <a:prstGeom prst="rect">
            <a:avLst/>
          </a:prstGeom>
        </p:spPr>
        <p:txBody>
          <a:bodyPr wrap="square">
            <a:spAutoFit/>
          </a:bodyPr>
          <a:lstStyle/>
          <a:p>
            <a:pPr marL="458788" indent="0" algn="just">
              <a:spcAft>
                <a:spcPts val="800"/>
              </a:spcAft>
              <a:buClr>
                <a:srgbClr val="F3BF00"/>
              </a:buClr>
              <a:buSzPct val="120000"/>
              <a:defRPr/>
            </a:pPr>
            <a:r>
              <a:rPr lang="en-GB" altLang="en-US" dirty="0">
                <a:solidFill>
                  <a:schemeClr val="tx1">
                    <a:lumMod val="65000"/>
                    <a:lumOff val="35000"/>
                  </a:schemeClr>
                </a:solidFill>
              </a:rPr>
              <a:t>Green Transformation Programme implemented to achieve carbon neutrality and climate change solutions.</a:t>
            </a:r>
            <a:endParaRPr lang="ru-RU" altLang="en-US" dirty="0">
              <a:solidFill>
                <a:schemeClr val="tx1">
                  <a:lumMod val="65000"/>
                  <a:lumOff val="35000"/>
                </a:schemeClr>
              </a:solidFill>
              <a:latin typeface="Calibri"/>
            </a:endParaRPr>
          </a:p>
        </p:txBody>
      </p:sp>
      <p:pic>
        <p:nvPicPr>
          <p:cNvPr id="7" name="Рисунок 1">
            <a:extLst>
              <a:ext uri="{FF2B5EF4-FFF2-40B4-BE49-F238E27FC236}">
                <a16:creationId xmlns:a16="http://schemas.microsoft.com/office/drawing/2014/main" id="{BE5F99D5-7264-4506-B198-6B09F8C095D0}"/>
              </a:ext>
            </a:extLst>
          </p:cNvPr>
          <p:cNvPicPr/>
          <p:nvPr/>
        </p:nvPicPr>
        <p:blipFill>
          <a:blip r:embed="rId3" cstate="screen">
            <a:lum contrast="40000"/>
            <a:extLst>
              <a:ext uri="{28A0092B-C50C-407E-A947-70E740481C1C}">
                <a14:useLocalDpi xmlns:a14="http://schemas.microsoft.com/office/drawing/2010/main"/>
              </a:ext>
            </a:extLst>
          </a:blip>
          <a:stretch>
            <a:fillRect/>
          </a:stretch>
        </p:blipFill>
        <p:spPr>
          <a:xfrm>
            <a:off x="5033421" y="3268564"/>
            <a:ext cx="470864" cy="742365"/>
          </a:xfrm>
          <a:prstGeom prst="rect">
            <a:avLst/>
          </a:prstGeom>
        </p:spPr>
      </p:pic>
      <p:sp>
        <p:nvSpPr>
          <p:cNvPr id="8" name="Rectangle 7">
            <a:extLst>
              <a:ext uri="{FF2B5EF4-FFF2-40B4-BE49-F238E27FC236}">
                <a16:creationId xmlns:a16="http://schemas.microsoft.com/office/drawing/2014/main" id="{DA5D375A-7B26-41CE-A363-E3B17B5F09A1}"/>
              </a:ext>
            </a:extLst>
          </p:cNvPr>
          <p:cNvSpPr/>
          <p:nvPr/>
        </p:nvSpPr>
        <p:spPr>
          <a:xfrm>
            <a:off x="5647004" y="3273599"/>
            <a:ext cx="5659927" cy="707886"/>
          </a:xfrm>
          <a:prstGeom prst="rect">
            <a:avLst/>
          </a:prstGeom>
        </p:spPr>
        <p:txBody>
          <a:bodyPr wrap="square">
            <a:spAutoFit/>
          </a:bodyPr>
          <a:lstStyle/>
          <a:p>
            <a:pPr marL="458788" indent="0" algn="just">
              <a:spcAft>
                <a:spcPts val="800"/>
              </a:spcAft>
              <a:buClr>
                <a:srgbClr val="F3BF00"/>
              </a:buClr>
              <a:buSzPct val="120000"/>
              <a:defRPr/>
            </a:pPr>
            <a:r>
              <a:rPr lang="en-GB" altLang="en-US" sz="2000" dirty="0">
                <a:solidFill>
                  <a:schemeClr val="tx1">
                    <a:lumMod val="65000"/>
                    <a:lumOff val="35000"/>
                  </a:schemeClr>
                </a:solidFill>
              </a:rPr>
              <a:t>around of </a:t>
            </a:r>
            <a:r>
              <a:rPr lang="ru-RU" altLang="en-US" sz="2000" b="1" dirty="0">
                <a:solidFill>
                  <a:srgbClr val="FF9900"/>
                </a:solidFill>
                <a:latin typeface="Trebuchet MS" panose="020B0603020202020204" pitchFamily="34" charset="0"/>
                <a:cs typeface="Arial" panose="020B0604020202020204" pitchFamily="34" charset="0"/>
              </a:rPr>
              <a:t>90%</a:t>
            </a:r>
            <a:r>
              <a:rPr lang="en-GB" altLang="en-US" sz="2000" dirty="0">
                <a:solidFill>
                  <a:schemeClr val="tx1">
                    <a:lumMod val="65000"/>
                    <a:lumOff val="35000"/>
                  </a:schemeClr>
                </a:solidFill>
              </a:rPr>
              <a:t> own industrial waste is recycled at the Eco-Centre</a:t>
            </a:r>
            <a:endParaRPr lang="ru-RU" altLang="en-US" dirty="0">
              <a:solidFill>
                <a:schemeClr val="tx1">
                  <a:lumMod val="65000"/>
                  <a:lumOff val="35000"/>
                </a:schemeClr>
              </a:solidFill>
              <a:latin typeface="Calibri"/>
            </a:endParaRPr>
          </a:p>
        </p:txBody>
      </p:sp>
      <p:sp>
        <p:nvSpPr>
          <p:cNvPr id="13" name="Title 1">
            <a:extLst>
              <a:ext uri="{FF2B5EF4-FFF2-40B4-BE49-F238E27FC236}">
                <a16:creationId xmlns:a16="http://schemas.microsoft.com/office/drawing/2014/main" id="{B1571299-7FE5-4607-BC14-F41CF4E6ABFF}"/>
              </a:ext>
            </a:extLst>
          </p:cNvPr>
          <p:cNvSpPr>
            <a:spLocks noGrp="1"/>
          </p:cNvSpPr>
          <p:nvPr>
            <p:ph type="title"/>
          </p:nvPr>
        </p:nvSpPr>
        <p:spPr>
          <a:xfrm>
            <a:off x="2447984" y="146224"/>
            <a:ext cx="8020941" cy="832023"/>
          </a:xfrm>
        </p:spPr>
        <p:txBody>
          <a:bodyPr/>
          <a:lstStyle/>
          <a:p>
            <a:pPr algn="l"/>
            <a:r>
              <a:rPr lang="ru-RU" dirty="0">
                <a:solidFill>
                  <a:schemeClr val="tx2"/>
                </a:solidFill>
              </a:rPr>
              <a:t>         </a:t>
            </a:r>
            <a:r>
              <a:rPr lang="en-GB" dirty="0">
                <a:solidFill>
                  <a:srgbClr val="01B1C9"/>
                </a:solidFill>
                <a:effectLst/>
              </a:rPr>
              <a:t>Environmental performance </a:t>
            </a:r>
          </a:p>
        </p:txBody>
      </p:sp>
      <p:pic>
        <p:nvPicPr>
          <p:cNvPr id="17" name="Picture 16">
            <a:extLst>
              <a:ext uri="{FF2B5EF4-FFF2-40B4-BE49-F238E27FC236}">
                <a16:creationId xmlns:a16="http://schemas.microsoft.com/office/drawing/2014/main" id="{CB4BFCB6-AFE8-4DAA-BB78-BACEE411BCE8}"/>
              </a:ext>
            </a:extLst>
          </p:cNvPr>
          <p:cNvPicPr>
            <a:picLocks noChangeAspect="1"/>
          </p:cNvPicPr>
          <p:nvPr/>
        </p:nvPicPr>
        <p:blipFill>
          <a:blip r:embed="rId4"/>
          <a:stretch>
            <a:fillRect/>
          </a:stretch>
        </p:blipFill>
        <p:spPr>
          <a:xfrm>
            <a:off x="4890703" y="2117266"/>
            <a:ext cx="756301" cy="742365"/>
          </a:xfrm>
          <a:prstGeom prst="rect">
            <a:avLst/>
          </a:prstGeom>
        </p:spPr>
      </p:pic>
      <p:pic>
        <p:nvPicPr>
          <p:cNvPr id="18" name="Picture 17">
            <a:extLst>
              <a:ext uri="{FF2B5EF4-FFF2-40B4-BE49-F238E27FC236}">
                <a16:creationId xmlns:a16="http://schemas.microsoft.com/office/drawing/2014/main" id="{66AC06C0-6AAB-46A5-B13A-DB16A089B8AF}"/>
              </a:ext>
            </a:extLst>
          </p:cNvPr>
          <p:cNvPicPr>
            <a:picLocks noChangeAspect="1"/>
          </p:cNvPicPr>
          <p:nvPr/>
        </p:nvPicPr>
        <p:blipFill>
          <a:blip r:embed="rId5">
            <a:duotone>
              <a:prstClr val="black"/>
              <a:schemeClr val="accent4">
                <a:tint val="45000"/>
                <a:satMod val="400000"/>
              </a:schemeClr>
            </a:duotone>
          </a:blip>
          <a:stretch>
            <a:fillRect/>
          </a:stretch>
        </p:blipFill>
        <p:spPr>
          <a:xfrm>
            <a:off x="4890703" y="5524019"/>
            <a:ext cx="841321" cy="707197"/>
          </a:xfrm>
          <a:prstGeom prst="rect">
            <a:avLst/>
          </a:prstGeom>
        </p:spPr>
      </p:pic>
      <p:sp>
        <p:nvSpPr>
          <p:cNvPr id="15" name="Полилиния 4">
            <a:extLst>
              <a:ext uri="{FF2B5EF4-FFF2-40B4-BE49-F238E27FC236}">
                <a16:creationId xmlns:a16="http://schemas.microsoft.com/office/drawing/2014/main" id="{E2EF372F-2F21-4195-86BA-46ABCE4EDC76}"/>
              </a:ext>
            </a:extLst>
          </p:cNvPr>
          <p:cNvSpPr/>
          <p:nvPr/>
        </p:nvSpPr>
        <p:spPr>
          <a:xfrm flipV="1">
            <a:off x="50539" y="877397"/>
            <a:ext cx="4258814" cy="5982510"/>
          </a:xfrm>
          <a:custGeom>
            <a:avLst/>
            <a:gdLst>
              <a:gd name="connsiteX0" fmla="*/ 0 w 3595678"/>
              <a:gd name="connsiteY0" fmla="*/ 0 h 6643710"/>
              <a:gd name="connsiteX1" fmla="*/ 1797839 w 3595678"/>
              <a:gd name="connsiteY1" fmla="*/ 0 h 6643710"/>
              <a:gd name="connsiteX2" fmla="*/ 3069103 w 3595678"/>
              <a:gd name="connsiteY2" fmla="*/ 526577 h 6643710"/>
              <a:gd name="connsiteX3" fmla="*/ 3595676 w 3595678"/>
              <a:gd name="connsiteY3" fmla="*/ 1797842 h 6643710"/>
              <a:gd name="connsiteX4" fmla="*/ 3595678 w 3595678"/>
              <a:gd name="connsiteY4" fmla="*/ 6643710 h 6643710"/>
              <a:gd name="connsiteX5" fmla="*/ 0 w 3595678"/>
              <a:gd name="connsiteY5" fmla="*/ 6643710 h 6643710"/>
              <a:gd name="connsiteX6" fmla="*/ 0 w 3595678"/>
              <a:gd name="connsiteY6" fmla="*/ 0 h 6643710"/>
              <a:gd name="connsiteX0" fmla="*/ 0 w 3595678"/>
              <a:gd name="connsiteY0" fmla="*/ 0 h 6643710"/>
              <a:gd name="connsiteX1" fmla="*/ 678609 w 3595678"/>
              <a:gd name="connsiteY1" fmla="*/ 0 h 6643710"/>
              <a:gd name="connsiteX2" fmla="*/ 3069103 w 3595678"/>
              <a:gd name="connsiteY2" fmla="*/ 526577 h 6643710"/>
              <a:gd name="connsiteX3" fmla="*/ 3595676 w 3595678"/>
              <a:gd name="connsiteY3" fmla="*/ 1797842 h 6643710"/>
              <a:gd name="connsiteX4" fmla="*/ 3595678 w 3595678"/>
              <a:gd name="connsiteY4" fmla="*/ 6643710 h 6643710"/>
              <a:gd name="connsiteX5" fmla="*/ 0 w 3595678"/>
              <a:gd name="connsiteY5" fmla="*/ 6643710 h 6643710"/>
              <a:gd name="connsiteX6" fmla="*/ 0 w 3595678"/>
              <a:gd name="connsiteY6" fmla="*/ 0 h 6643710"/>
              <a:gd name="connsiteX0" fmla="*/ 0 w 3595678"/>
              <a:gd name="connsiteY0" fmla="*/ 35003 h 6678713"/>
              <a:gd name="connsiteX1" fmla="*/ 678609 w 3595678"/>
              <a:gd name="connsiteY1" fmla="*/ 35003 h 6678713"/>
              <a:gd name="connsiteX2" fmla="*/ 3069103 w 3595678"/>
              <a:gd name="connsiteY2" fmla="*/ 561580 h 6678713"/>
              <a:gd name="connsiteX3" fmla="*/ 3595676 w 3595678"/>
              <a:gd name="connsiteY3" fmla="*/ 3404481 h 6678713"/>
              <a:gd name="connsiteX4" fmla="*/ 3595678 w 3595678"/>
              <a:gd name="connsiteY4" fmla="*/ 6678713 h 6678713"/>
              <a:gd name="connsiteX5" fmla="*/ 0 w 3595678"/>
              <a:gd name="connsiteY5" fmla="*/ 6678713 h 6678713"/>
              <a:gd name="connsiteX6" fmla="*/ 0 w 3595678"/>
              <a:gd name="connsiteY6" fmla="*/ 35003 h 6678713"/>
              <a:gd name="connsiteX0" fmla="*/ 0 w 3595678"/>
              <a:gd name="connsiteY0" fmla="*/ 35003 h 6678713"/>
              <a:gd name="connsiteX1" fmla="*/ 678609 w 3595678"/>
              <a:gd name="connsiteY1" fmla="*/ 35003 h 6678713"/>
              <a:gd name="connsiteX2" fmla="*/ 3069103 w 3595678"/>
              <a:gd name="connsiteY2" fmla="*/ 561580 h 6678713"/>
              <a:gd name="connsiteX3" fmla="*/ 2469093 w 3595678"/>
              <a:gd name="connsiteY3" fmla="*/ 1240530 h 6678713"/>
              <a:gd name="connsiteX4" fmla="*/ 3595676 w 3595678"/>
              <a:gd name="connsiteY4" fmla="*/ 3404481 h 6678713"/>
              <a:gd name="connsiteX5" fmla="*/ 3595678 w 3595678"/>
              <a:gd name="connsiteY5" fmla="*/ 6678713 h 6678713"/>
              <a:gd name="connsiteX6" fmla="*/ 0 w 3595678"/>
              <a:gd name="connsiteY6" fmla="*/ 6678713 h 6678713"/>
              <a:gd name="connsiteX7" fmla="*/ 0 w 3595678"/>
              <a:gd name="connsiteY7" fmla="*/ 35003 h 6678713"/>
              <a:gd name="connsiteX0" fmla="*/ 0 w 3595678"/>
              <a:gd name="connsiteY0" fmla="*/ 35003 h 6678713"/>
              <a:gd name="connsiteX1" fmla="*/ 678609 w 3595678"/>
              <a:gd name="connsiteY1" fmla="*/ 35003 h 6678713"/>
              <a:gd name="connsiteX2" fmla="*/ 3069103 w 3595678"/>
              <a:gd name="connsiteY2" fmla="*/ 561580 h 6678713"/>
              <a:gd name="connsiteX3" fmla="*/ 3595676 w 3595678"/>
              <a:gd name="connsiteY3" fmla="*/ 3404481 h 6678713"/>
              <a:gd name="connsiteX4" fmla="*/ 3595678 w 3595678"/>
              <a:gd name="connsiteY4" fmla="*/ 6678713 h 6678713"/>
              <a:gd name="connsiteX5" fmla="*/ 0 w 3595678"/>
              <a:gd name="connsiteY5" fmla="*/ 6678713 h 6678713"/>
              <a:gd name="connsiteX6" fmla="*/ 0 w 3595678"/>
              <a:gd name="connsiteY6" fmla="*/ 35003 h 6678713"/>
              <a:gd name="connsiteX0" fmla="*/ 0 w 3595678"/>
              <a:gd name="connsiteY0" fmla="*/ 0 h 6643710"/>
              <a:gd name="connsiteX1" fmla="*/ 678609 w 3595678"/>
              <a:gd name="connsiteY1" fmla="*/ 0 h 6643710"/>
              <a:gd name="connsiteX2" fmla="*/ 2092749 w 3595678"/>
              <a:gd name="connsiteY2" fmla="*/ 1275960 h 6643710"/>
              <a:gd name="connsiteX3" fmla="*/ 3595676 w 3595678"/>
              <a:gd name="connsiteY3" fmla="*/ 3369478 h 6643710"/>
              <a:gd name="connsiteX4" fmla="*/ 3595678 w 3595678"/>
              <a:gd name="connsiteY4" fmla="*/ 6643710 h 6643710"/>
              <a:gd name="connsiteX5" fmla="*/ 0 w 3595678"/>
              <a:gd name="connsiteY5" fmla="*/ 6643710 h 6643710"/>
              <a:gd name="connsiteX6" fmla="*/ 0 w 3595678"/>
              <a:gd name="connsiteY6" fmla="*/ 0 h 6643710"/>
              <a:gd name="connsiteX0" fmla="*/ 0 w 3595678"/>
              <a:gd name="connsiteY0" fmla="*/ 0 h 6643710"/>
              <a:gd name="connsiteX1" fmla="*/ 678609 w 3595678"/>
              <a:gd name="connsiteY1" fmla="*/ 0 h 6643710"/>
              <a:gd name="connsiteX2" fmla="*/ 1759337 w 3595678"/>
              <a:gd name="connsiteY2" fmla="*/ 1776026 h 6643710"/>
              <a:gd name="connsiteX3" fmla="*/ 3595676 w 3595678"/>
              <a:gd name="connsiteY3" fmla="*/ 3369478 h 6643710"/>
              <a:gd name="connsiteX4" fmla="*/ 3595678 w 3595678"/>
              <a:gd name="connsiteY4" fmla="*/ 6643710 h 6643710"/>
              <a:gd name="connsiteX5" fmla="*/ 0 w 3595678"/>
              <a:gd name="connsiteY5" fmla="*/ 6643710 h 6643710"/>
              <a:gd name="connsiteX6" fmla="*/ 0 w 3595678"/>
              <a:gd name="connsiteY6" fmla="*/ 0 h 6643710"/>
              <a:gd name="connsiteX0" fmla="*/ 0 w 3595678"/>
              <a:gd name="connsiteY0" fmla="*/ 0 h 6643710"/>
              <a:gd name="connsiteX1" fmla="*/ 1759337 w 3595678"/>
              <a:gd name="connsiteY1" fmla="*/ 1776026 h 6643710"/>
              <a:gd name="connsiteX2" fmla="*/ 3595676 w 3595678"/>
              <a:gd name="connsiteY2" fmla="*/ 3369478 h 6643710"/>
              <a:gd name="connsiteX3" fmla="*/ 3595678 w 3595678"/>
              <a:gd name="connsiteY3" fmla="*/ 6643710 h 6643710"/>
              <a:gd name="connsiteX4" fmla="*/ 0 w 3595678"/>
              <a:gd name="connsiteY4" fmla="*/ 6643710 h 6643710"/>
              <a:gd name="connsiteX5" fmla="*/ 0 w 3595678"/>
              <a:gd name="connsiteY5" fmla="*/ 0 h 6643710"/>
              <a:gd name="connsiteX0" fmla="*/ 0 w 3595678"/>
              <a:gd name="connsiteY0" fmla="*/ 0 h 6643710"/>
              <a:gd name="connsiteX1" fmla="*/ 2068867 w 3595678"/>
              <a:gd name="connsiteY1" fmla="*/ 847332 h 6643710"/>
              <a:gd name="connsiteX2" fmla="*/ 3595676 w 3595678"/>
              <a:gd name="connsiteY2" fmla="*/ 3369478 h 6643710"/>
              <a:gd name="connsiteX3" fmla="*/ 3595678 w 3595678"/>
              <a:gd name="connsiteY3" fmla="*/ 6643710 h 6643710"/>
              <a:gd name="connsiteX4" fmla="*/ 0 w 3595678"/>
              <a:gd name="connsiteY4" fmla="*/ 6643710 h 6643710"/>
              <a:gd name="connsiteX5" fmla="*/ 0 w 3595678"/>
              <a:gd name="connsiteY5" fmla="*/ 0 h 6643710"/>
              <a:gd name="connsiteX0" fmla="*/ 0 w 3595678"/>
              <a:gd name="connsiteY0" fmla="*/ 0 h 6643710"/>
              <a:gd name="connsiteX1" fmla="*/ 2068867 w 3595678"/>
              <a:gd name="connsiteY1" fmla="*/ 847332 h 6643710"/>
              <a:gd name="connsiteX2" fmla="*/ 3595676 w 3595678"/>
              <a:gd name="connsiteY2" fmla="*/ 3369478 h 6643710"/>
              <a:gd name="connsiteX3" fmla="*/ 3595678 w 3595678"/>
              <a:gd name="connsiteY3" fmla="*/ 6643710 h 6643710"/>
              <a:gd name="connsiteX4" fmla="*/ 0 w 3595678"/>
              <a:gd name="connsiteY4" fmla="*/ 6643710 h 6643710"/>
              <a:gd name="connsiteX5" fmla="*/ 0 w 3595678"/>
              <a:gd name="connsiteY5" fmla="*/ 0 h 6643710"/>
              <a:gd name="connsiteX0" fmla="*/ 0 w 3595678"/>
              <a:gd name="connsiteY0" fmla="*/ 0 h 6643710"/>
              <a:gd name="connsiteX1" fmla="*/ 2068867 w 3595678"/>
              <a:gd name="connsiteY1" fmla="*/ 847332 h 6643710"/>
              <a:gd name="connsiteX2" fmla="*/ 3595676 w 3595678"/>
              <a:gd name="connsiteY2" fmla="*/ 3369478 h 6643710"/>
              <a:gd name="connsiteX3" fmla="*/ 3595678 w 3595678"/>
              <a:gd name="connsiteY3" fmla="*/ 6643710 h 6643710"/>
              <a:gd name="connsiteX4" fmla="*/ 0 w 3595678"/>
              <a:gd name="connsiteY4" fmla="*/ 6643710 h 6643710"/>
              <a:gd name="connsiteX5" fmla="*/ 0 w 3595678"/>
              <a:gd name="connsiteY5" fmla="*/ 0 h 6643710"/>
              <a:gd name="connsiteX0" fmla="*/ 0 w 3595678"/>
              <a:gd name="connsiteY0" fmla="*/ 0 h 6643710"/>
              <a:gd name="connsiteX1" fmla="*/ 2068867 w 3595678"/>
              <a:gd name="connsiteY1" fmla="*/ 847332 h 6643710"/>
              <a:gd name="connsiteX2" fmla="*/ 3595676 w 3595678"/>
              <a:gd name="connsiteY2" fmla="*/ 3369478 h 6643710"/>
              <a:gd name="connsiteX3" fmla="*/ 3595678 w 3595678"/>
              <a:gd name="connsiteY3" fmla="*/ 6643710 h 6643710"/>
              <a:gd name="connsiteX4" fmla="*/ 0 w 3595678"/>
              <a:gd name="connsiteY4" fmla="*/ 6643710 h 6643710"/>
              <a:gd name="connsiteX5" fmla="*/ 0 w 3595678"/>
              <a:gd name="connsiteY5" fmla="*/ 0 h 6643710"/>
              <a:gd name="connsiteX0" fmla="*/ 0 w 3595678"/>
              <a:gd name="connsiteY0" fmla="*/ 0 h 6643710"/>
              <a:gd name="connsiteX1" fmla="*/ 2068867 w 3595678"/>
              <a:gd name="connsiteY1" fmla="*/ 847332 h 6643710"/>
              <a:gd name="connsiteX2" fmla="*/ 3595676 w 3595678"/>
              <a:gd name="connsiteY2" fmla="*/ 3369478 h 6643710"/>
              <a:gd name="connsiteX3" fmla="*/ 3595678 w 3595678"/>
              <a:gd name="connsiteY3" fmla="*/ 6643710 h 6643710"/>
              <a:gd name="connsiteX4" fmla="*/ 0 w 3595678"/>
              <a:gd name="connsiteY4" fmla="*/ 6643710 h 6643710"/>
              <a:gd name="connsiteX5" fmla="*/ 0 w 3595678"/>
              <a:gd name="connsiteY5" fmla="*/ 0 h 6643710"/>
              <a:gd name="connsiteX0" fmla="*/ 0 w 3595678"/>
              <a:gd name="connsiteY0" fmla="*/ 0 h 6643710"/>
              <a:gd name="connsiteX1" fmla="*/ 2068867 w 3595678"/>
              <a:gd name="connsiteY1" fmla="*/ 847332 h 6643710"/>
              <a:gd name="connsiteX2" fmla="*/ 3595676 w 3595678"/>
              <a:gd name="connsiteY2" fmla="*/ 3369478 h 6643710"/>
              <a:gd name="connsiteX3" fmla="*/ 3595678 w 3595678"/>
              <a:gd name="connsiteY3" fmla="*/ 6643710 h 6643710"/>
              <a:gd name="connsiteX4" fmla="*/ 0 w 3595678"/>
              <a:gd name="connsiteY4" fmla="*/ 6643710 h 6643710"/>
              <a:gd name="connsiteX5" fmla="*/ 0 w 3595678"/>
              <a:gd name="connsiteY5" fmla="*/ 0 h 6643710"/>
              <a:gd name="connsiteX0" fmla="*/ 0 w 3595678"/>
              <a:gd name="connsiteY0" fmla="*/ 0 h 6643710"/>
              <a:gd name="connsiteX1" fmla="*/ 2068867 w 3595678"/>
              <a:gd name="connsiteY1" fmla="*/ 847332 h 6643710"/>
              <a:gd name="connsiteX2" fmla="*/ 3595676 w 3595678"/>
              <a:gd name="connsiteY2" fmla="*/ 3369478 h 6643710"/>
              <a:gd name="connsiteX3" fmla="*/ 3595678 w 3595678"/>
              <a:gd name="connsiteY3" fmla="*/ 6643710 h 6643710"/>
              <a:gd name="connsiteX4" fmla="*/ 0 w 3595678"/>
              <a:gd name="connsiteY4" fmla="*/ 6643710 h 6643710"/>
              <a:gd name="connsiteX5" fmla="*/ 0 w 3595678"/>
              <a:gd name="connsiteY5" fmla="*/ 0 h 6643710"/>
              <a:gd name="connsiteX0" fmla="*/ 0 w 3605839"/>
              <a:gd name="connsiteY0" fmla="*/ 0 h 6643710"/>
              <a:gd name="connsiteX1" fmla="*/ 2068867 w 3605839"/>
              <a:gd name="connsiteY1" fmla="*/ 847332 h 6643710"/>
              <a:gd name="connsiteX2" fmla="*/ 3595676 w 3605839"/>
              <a:gd name="connsiteY2" fmla="*/ 3369478 h 6643710"/>
              <a:gd name="connsiteX3" fmla="*/ 3595678 w 3605839"/>
              <a:gd name="connsiteY3" fmla="*/ 6643710 h 6643710"/>
              <a:gd name="connsiteX4" fmla="*/ 0 w 3605839"/>
              <a:gd name="connsiteY4" fmla="*/ 6643710 h 6643710"/>
              <a:gd name="connsiteX5" fmla="*/ 0 w 3605839"/>
              <a:gd name="connsiteY5" fmla="*/ 0 h 6643710"/>
              <a:gd name="connsiteX0" fmla="*/ 0 w 3596024"/>
              <a:gd name="connsiteY0" fmla="*/ 0 h 6643710"/>
              <a:gd name="connsiteX1" fmla="*/ 2068867 w 3596024"/>
              <a:gd name="connsiteY1" fmla="*/ 847332 h 6643710"/>
              <a:gd name="connsiteX2" fmla="*/ 3595676 w 3596024"/>
              <a:gd name="connsiteY2" fmla="*/ 3369478 h 6643710"/>
              <a:gd name="connsiteX3" fmla="*/ 3595678 w 3596024"/>
              <a:gd name="connsiteY3" fmla="*/ 6643710 h 6643710"/>
              <a:gd name="connsiteX4" fmla="*/ 0 w 3596024"/>
              <a:gd name="connsiteY4" fmla="*/ 6643710 h 6643710"/>
              <a:gd name="connsiteX5" fmla="*/ 0 w 3596024"/>
              <a:gd name="connsiteY5" fmla="*/ 0 h 664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024" h="6643710">
                <a:moveTo>
                  <a:pt x="0" y="0"/>
                </a:moveTo>
                <a:cubicBezTo>
                  <a:pt x="719215" y="136085"/>
                  <a:pt x="1340144" y="399500"/>
                  <a:pt x="2068867" y="847332"/>
                </a:cubicBezTo>
                <a:cubicBezTo>
                  <a:pt x="2797590" y="1295164"/>
                  <a:pt x="3615364" y="1881409"/>
                  <a:pt x="3595676" y="3369478"/>
                </a:cubicBezTo>
                <a:cubicBezTo>
                  <a:pt x="3595677" y="4984767"/>
                  <a:pt x="3595677" y="5028421"/>
                  <a:pt x="3595678" y="6643710"/>
                </a:cubicBezTo>
                <a:lnTo>
                  <a:pt x="0" y="6643710"/>
                </a:lnTo>
                <a:lnTo>
                  <a:pt x="0" y="0"/>
                </a:lnTo>
                <a:close/>
              </a:path>
            </a:pathLst>
          </a:cu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Picture 1">
            <a:extLst>
              <a:ext uri="{FF2B5EF4-FFF2-40B4-BE49-F238E27FC236}">
                <a16:creationId xmlns:a16="http://schemas.microsoft.com/office/drawing/2014/main" id="{F7236038-9ED3-45FA-8EBA-A325B7A40430}"/>
              </a:ext>
            </a:extLst>
          </p:cNvPr>
          <p:cNvPicPr>
            <a:picLocks noChangeAspect="1"/>
          </p:cNvPicPr>
          <p:nvPr/>
        </p:nvPicPr>
        <p:blipFill>
          <a:blip r:embed="rId7"/>
          <a:stretch>
            <a:fillRect/>
          </a:stretch>
        </p:blipFill>
        <p:spPr>
          <a:xfrm>
            <a:off x="10319499" y="34047"/>
            <a:ext cx="1085182" cy="1048603"/>
          </a:xfrm>
          <a:prstGeom prst="rect">
            <a:avLst/>
          </a:prstGeom>
        </p:spPr>
      </p:pic>
      <p:pic>
        <p:nvPicPr>
          <p:cNvPr id="4" name="Picture 3">
            <a:extLst>
              <a:ext uri="{FF2B5EF4-FFF2-40B4-BE49-F238E27FC236}">
                <a16:creationId xmlns:a16="http://schemas.microsoft.com/office/drawing/2014/main" id="{EC936BD9-980F-46D8-AE23-03D70DBD1F89}"/>
              </a:ext>
            </a:extLst>
          </p:cNvPr>
          <p:cNvPicPr>
            <a:picLocks noChangeAspect="1"/>
          </p:cNvPicPr>
          <p:nvPr/>
        </p:nvPicPr>
        <p:blipFill>
          <a:blip r:embed="rId8" cstate="screen">
            <a:extLst>
              <a:ext uri="{BEBA8EAE-BF5A-486C-A8C5-ECC9F3942E4B}">
                <a14:imgProps xmlns:a14="http://schemas.microsoft.com/office/drawing/2010/main">
                  <a14:imgLayer r:embed="rId9">
                    <a14:imgEffect>
                      <a14:backgroundRemoval t="10000" b="90000" l="10000" r="9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4860535" y="4430659"/>
            <a:ext cx="828978" cy="785572"/>
          </a:xfrm>
          <a:prstGeom prst="rect">
            <a:avLst/>
          </a:prstGeom>
        </p:spPr>
      </p:pic>
      <p:sp>
        <p:nvSpPr>
          <p:cNvPr id="14" name="Rectangle 13">
            <a:extLst>
              <a:ext uri="{FF2B5EF4-FFF2-40B4-BE49-F238E27FC236}">
                <a16:creationId xmlns:a16="http://schemas.microsoft.com/office/drawing/2014/main" id="{DBCE8675-D591-4256-BA20-50AF6DD518EB}"/>
              </a:ext>
            </a:extLst>
          </p:cNvPr>
          <p:cNvSpPr/>
          <p:nvPr/>
        </p:nvSpPr>
        <p:spPr>
          <a:xfrm>
            <a:off x="5670654" y="5692951"/>
            <a:ext cx="5801650" cy="369332"/>
          </a:xfrm>
          <a:prstGeom prst="rect">
            <a:avLst/>
          </a:prstGeom>
        </p:spPr>
        <p:txBody>
          <a:bodyPr wrap="square">
            <a:spAutoFit/>
          </a:bodyPr>
          <a:lstStyle/>
          <a:p>
            <a:pPr marL="458788" indent="0" algn="just">
              <a:spcAft>
                <a:spcPts val="800"/>
              </a:spcAft>
              <a:buClr>
                <a:srgbClr val="F3BF00"/>
              </a:buClr>
              <a:buSzPct val="120000"/>
              <a:defRPr/>
            </a:pPr>
            <a:r>
              <a:rPr lang="en-GB" altLang="en-US" dirty="0">
                <a:solidFill>
                  <a:schemeClr val="tx1">
                    <a:lumMod val="65000"/>
                    <a:lumOff val="35000"/>
                  </a:schemeClr>
                </a:solidFill>
              </a:rPr>
              <a:t>A biodiversity action plan is being implemented</a:t>
            </a:r>
            <a:endParaRPr lang="ru-RU" altLang="en-US" dirty="0">
              <a:solidFill>
                <a:srgbClr val="FF0000"/>
              </a:solidFill>
              <a:latin typeface="Calibri"/>
            </a:endParaRPr>
          </a:p>
        </p:txBody>
      </p:sp>
      <p:pic>
        <p:nvPicPr>
          <p:cNvPr id="11" name="Picture 10">
            <a:extLst>
              <a:ext uri="{FF2B5EF4-FFF2-40B4-BE49-F238E27FC236}">
                <a16:creationId xmlns:a16="http://schemas.microsoft.com/office/drawing/2014/main" id="{FA4EDEAA-BD8C-489E-995E-4DB050C0F7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89889" y="978248"/>
            <a:ext cx="613142" cy="911314"/>
          </a:xfrm>
          <a:prstGeom prst="rect">
            <a:avLst/>
          </a:prstGeom>
        </p:spPr>
      </p:pic>
    </p:spTree>
    <p:extLst>
      <p:ext uri="{BB962C8B-B14F-4D97-AF65-F5344CB8AC3E}">
        <p14:creationId xmlns:p14="http://schemas.microsoft.com/office/powerpoint/2010/main" val="1105436322"/>
      </p:ext>
    </p:extLst>
  </p:cSld>
  <p:clrMapOvr>
    <a:masterClrMapping/>
  </p:clrMapOvr>
  <mc:AlternateContent xmlns:mc="http://schemas.openxmlformats.org/markup-compatibility/2006" xmlns:p14="http://schemas.microsoft.com/office/powerpoint/2010/main">
    <mc:Choice Requires="p14">
      <p:transition p14:dur="250" advClick="0" advTm="6000">
        <p:wipe/>
      </p:transition>
    </mc:Choice>
    <mc:Fallback xmlns="">
      <p:transition advClick="0" advTm="6000">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1571299-7FE5-4607-BC14-F41CF4E6ABFF}"/>
              </a:ext>
            </a:extLst>
          </p:cNvPr>
          <p:cNvSpPr>
            <a:spLocks noGrp="1"/>
          </p:cNvSpPr>
          <p:nvPr>
            <p:ph type="title"/>
          </p:nvPr>
        </p:nvSpPr>
        <p:spPr>
          <a:xfrm>
            <a:off x="2447984" y="146224"/>
            <a:ext cx="8020941" cy="832023"/>
          </a:xfrm>
        </p:spPr>
        <p:txBody>
          <a:bodyPr/>
          <a:lstStyle/>
          <a:p>
            <a:pPr algn="l"/>
            <a:r>
              <a:rPr lang="ru-RU" dirty="0">
                <a:solidFill>
                  <a:schemeClr val="tx2"/>
                </a:solidFill>
              </a:rPr>
              <a:t>         </a:t>
            </a:r>
            <a:r>
              <a:rPr lang="en-GB" dirty="0">
                <a:solidFill>
                  <a:srgbClr val="01B1C9"/>
                </a:solidFill>
              </a:rPr>
              <a:t>KPO environmental initiatives</a:t>
            </a:r>
            <a:endParaRPr lang="en-GB" dirty="0">
              <a:solidFill>
                <a:srgbClr val="01B1C9"/>
              </a:solidFill>
              <a:effectLst/>
            </a:endParaRPr>
          </a:p>
        </p:txBody>
      </p:sp>
      <p:pic>
        <p:nvPicPr>
          <p:cNvPr id="2" name="Picture 1">
            <a:extLst>
              <a:ext uri="{FF2B5EF4-FFF2-40B4-BE49-F238E27FC236}">
                <a16:creationId xmlns:a16="http://schemas.microsoft.com/office/drawing/2014/main" id="{F7236038-9ED3-45FA-8EBA-A325B7A40430}"/>
              </a:ext>
            </a:extLst>
          </p:cNvPr>
          <p:cNvPicPr>
            <a:picLocks noChangeAspect="1"/>
          </p:cNvPicPr>
          <p:nvPr/>
        </p:nvPicPr>
        <p:blipFill>
          <a:blip r:embed="rId3"/>
          <a:stretch>
            <a:fillRect/>
          </a:stretch>
        </p:blipFill>
        <p:spPr>
          <a:xfrm>
            <a:off x="10319499" y="34047"/>
            <a:ext cx="1085182" cy="1048603"/>
          </a:xfrm>
          <a:prstGeom prst="rect">
            <a:avLst/>
          </a:prstGeom>
        </p:spPr>
      </p:pic>
      <p:sp>
        <p:nvSpPr>
          <p:cNvPr id="16" name="TextBox 15">
            <a:extLst>
              <a:ext uri="{FF2B5EF4-FFF2-40B4-BE49-F238E27FC236}">
                <a16:creationId xmlns:a16="http://schemas.microsoft.com/office/drawing/2014/main" id="{B3534B49-800C-450C-A882-C89452F3B5E9}"/>
              </a:ext>
            </a:extLst>
          </p:cNvPr>
          <p:cNvSpPr txBox="1"/>
          <p:nvPr/>
        </p:nvSpPr>
        <p:spPr>
          <a:xfrm>
            <a:off x="632319" y="1444340"/>
            <a:ext cx="3520194" cy="584775"/>
          </a:xfrm>
          <a:prstGeom prst="rect">
            <a:avLst/>
          </a:prstGeom>
          <a:noFill/>
        </p:spPr>
        <p:txBody>
          <a:bodyPr wrap="none" rtlCol="0">
            <a:spAutoFit/>
          </a:bodyPr>
          <a:lstStyle/>
          <a:p>
            <a:pPr marL="285750" indent="-285750">
              <a:buFont typeface="Wingdings" panose="05000000000000000000" pitchFamily="2" charset="2"/>
              <a:buChar char="§"/>
            </a:pPr>
            <a:r>
              <a:rPr lang="en-US" sz="1600" dirty="0">
                <a:solidFill>
                  <a:schemeClr val="tx1">
                    <a:lumMod val="65000"/>
                    <a:lumOff val="35000"/>
                  </a:schemeClr>
                </a:solidFill>
                <a:latin typeface="Calibri" panose="020F0502020204030204" pitchFamily="34" charset="0"/>
                <a:cs typeface="Calibri" panose="020F0502020204030204" pitchFamily="34" charset="0"/>
              </a:rPr>
              <a:t>Business Centre Karachaganak, Aksai</a:t>
            </a:r>
            <a:endParaRPr lang="en-GB" sz="16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sz="1600" dirty="0">
                <a:solidFill>
                  <a:schemeClr val="tx1">
                    <a:lumMod val="65000"/>
                    <a:lumOff val="35000"/>
                  </a:schemeClr>
                </a:solidFill>
                <a:latin typeface="Calibri" panose="020F0502020204030204" pitchFamily="34" charset="0"/>
                <a:cs typeface="Calibri" panose="020F0502020204030204" pitchFamily="34" charset="0"/>
              </a:rPr>
              <a:t>Kurmangazy office, </a:t>
            </a:r>
            <a:r>
              <a:rPr lang="en-US" sz="1600" dirty="0">
                <a:solidFill>
                  <a:schemeClr val="tx1">
                    <a:lumMod val="65000"/>
                    <a:lumOff val="35000"/>
                  </a:schemeClr>
                </a:solidFill>
                <a:latin typeface="Calibri" panose="020F0502020204030204" pitchFamily="34" charset="0"/>
                <a:cs typeface="Calibri" panose="020F0502020204030204" pitchFamily="34" charset="0"/>
              </a:rPr>
              <a:t>Uralsk</a:t>
            </a:r>
            <a:r>
              <a:rPr lang="en-GB" sz="1600" dirty="0">
                <a:solidFill>
                  <a:schemeClr val="tx1">
                    <a:lumMod val="65000"/>
                    <a:lumOff val="35000"/>
                  </a:schemeClr>
                </a:solidFill>
                <a:latin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C225D413-605D-46AC-82A1-DCAC1E6B78DF}"/>
              </a:ext>
            </a:extLst>
          </p:cNvPr>
          <p:cNvSpPr txBox="1"/>
          <p:nvPr/>
        </p:nvSpPr>
        <p:spPr>
          <a:xfrm>
            <a:off x="8823643" y="1498950"/>
            <a:ext cx="2992843" cy="584775"/>
          </a:xfrm>
          <a:prstGeom prst="rect">
            <a:avLst/>
          </a:prstGeom>
          <a:noFill/>
        </p:spPr>
        <p:txBody>
          <a:bodyPr wrap="square" rtlCol="0">
            <a:spAutoFit/>
          </a:bodyPr>
          <a:lstStyle/>
          <a:p>
            <a:pPr algn="just"/>
            <a:r>
              <a:rPr lang="en-GB" sz="1600" b="1" dirty="0">
                <a:solidFill>
                  <a:schemeClr val="tx1">
                    <a:lumMod val="65000"/>
                    <a:lumOff val="35000"/>
                  </a:schemeClr>
                </a:solidFill>
                <a:latin typeface="Calibri" panose="020F0502020204030204" pitchFamily="34" charset="0"/>
                <a:cs typeface="Calibri" panose="020F0502020204030204" pitchFamily="34" charset="0"/>
              </a:rPr>
              <a:t>KPO </a:t>
            </a:r>
            <a:r>
              <a:rPr lang="en-GB" sz="1600" dirty="0">
                <a:solidFill>
                  <a:schemeClr val="tx1">
                    <a:lumMod val="65000"/>
                    <a:lumOff val="35000"/>
                  </a:schemeClr>
                </a:solidFill>
                <a:latin typeface="Calibri" panose="020F0502020204030204" pitchFamily="34" charset="0"/>
                <a:cs typeface="Calibri" panose="020F0502020204030204" pitchFamily="34" charset="0"/>
              </a:rPr>
              <a:t>is the winner in the category for industrial enterprises</a:t>
            </a:r>
            <a:endParaRPr lang="en-US" sz="16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EE445BEA-2004-4F4B-B83F-17BCC1AE230D}"/>
              </a:ext>
            </a:extLst>
          </p:cNvPr>
          <p:cNvSpPr txBox="1"/>
          <p:nvPr/>
        </p:nvSpPr>
        <p:spPr>
          <a:xfrm>
            <a:off x="5781448" y="878244"/>
            <a:ext cx="6035038" cy="400110"/>
          </a:xfrm>
          <a:prstGeom prst="rect">
            <a:avLst/>
          </a:prstGeom>
          <a:noFill/>
        </p:spPr>
        <p:txBody>
          <a:bodyPr wrap="square" rtlCol="0">
            <a:spAutoFit/>
          </a:bodyPr>
          <a:lstStyle/>
          <a:p>
            <a:pPr algn="ctr"/>
            <a:r>
              <a:rPr lang="en-GB" sz="2000" b="1" dirty="0">
                <a:solidFill>
                  <a:schemeClr val="tx1">
                    <a:lumMod val="65000"/>
                    <a:lumOff val="35000"/>
                  </a:schemeClr>
                </a:solidFill>
                <a:latin typeface="Calibri" panose="020F0502020204030204" pitchFamily="34" charset="0"/>
                <a:cs typeface="Calibri" panose="020F0502020204030204" pitchFamily="34" charset="0"/>
              </a:rPr>
              <a:t>III National Green Office 2021 Contest</a:t>
            </a:r>
          </a:p>
        </p:txBody>
      </p:sp>
      <p:sp>
        <p:nvSpPr>
          <p:cNvPr id="21" name="TextBox 20">
            <a:extLst>
              <a:ext uri="{FF2B5EF4-FFF2-40B4-BE49-F238E27FC236}">
                <a16:creationId xmlns:a16="http://schemas.microsoft.com/office/drawing/2014/main" id="{955C622A-C144-433B-84D4-723C8BB579B7}"/>
              </a:ext>
            </a:extLst>
          </p:cNvPr>
          <p:cNvSpPr txBox="1"/>
          <p:nvPr/>
        </p:nvSpPr>
        <p:spPr>
          <a:xfrm>
            <a:off x="1022719" y="928699"/>
            <a:ext cx="2956643" cy="400110"/>
          </a:xfrm>
          <a:prstGeom prst="rect">
            <a:avLst/>
          </a:prstGeom>
          <a:noFill/>
        </p:spPr>
        <p:txBody>
          <a:bodyPr wrap="none" rtlCol="0">
            <a:spAutoFit/>
          </a:bodyPr>
          <a:lstStyle/>
          <a:p>
            <a:r>
              <a:rPr lang="en-GB" sz="2000" b="1" dirty="0">
                <a:solidFill>
                  <a:schemeClr val="tx1">
                    <a:lumMod val="65000"/>
                    <a:lumOff val="35000"/>
                  </a:schemeClr>
                </a:solidFill>
                <a:latin typeface="Calibri" panose="020F0502020204030204" pitchFamily="34" charset="0"/>
                <a:cs typeface="Calibri" panose="020F0502020204030204" pitchFamily="34" charset="0"/>
              </a:rPr>
              <a:t>Pilot project Green Office:</a:t>
            </a:r>
            <a:endParaRPr lang="en-GB" sz="20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826C96F7-8B49-4C13-97A7-5A182AC8C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5959" y="1450037"/>
            <a:ext cx="2573103" cy="17398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3" name="Picture 22">
            <a:extLst>
              <a:ext uri="{FF2B5EF4-FFF2-40B4-BE49-F238E27FC236}">
                <a16:creationId xmlns:a16="http://schemas.microsoft.com/office/drawing/2014/main" id="{A2F202F8-FFAC-4F42-9937-346F63D381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4983" y="2430336"/>
            <a:ext cx="805211" cy="805211"/>
          </a:xfrm>
          <a:prstGeom prst="rect">
            <a:avLst/>
          </a:prstGeom>
        </p:spPr>
      </p:pic>
      <p:pic>
        <p:nvPicPr>
          <p:cNvPr id="24" name="Picture 23">
            <a:extLst>
              <a:ext uri="{FF2B5EF4-FFF2-40B4-BE49-F238E27FC236}">
                <a16:creationId xmlns:a16="http://schemas.microsoft.com/office/drawing/2014/main" id="{AEA63BB0-556C-4D4E-8BC8-924FF8761D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6169" y="2428078"/>
            <a:ext cx="814554" cy="814554"/>
          </a:xfrm>
          <a:prstGeom prst="rect">
            <a:avLst/>
          </a:prstGeom>
        </p:spPr>
      </p:pic>
      <p:sp>
        <p:nvSpPr>
          <p:cNvPr id="25" name="Rectangle 24">
            <a:extLst>
              <a:ext uri="{FF2B5EF4-FFF2-40B4-BE49-F238E27FC236}">
                <a16:creationId xmlns:a16="http://schemas.microsoft.com/office/drawing/2014/main" id="{75A0B5EA-EEA3-4625-9271-9AF6EC90015D}"/>
              </a:ext>
            </a:extLst>
          </p:cNvPr>
          <p:cNvSpPr/>
          <p:nvPr/>
        </p:nvSpPr>
        <p:spPr>
          <a:xfrm>
            <a:off x="980441" y="4957454"/>
            <a:ext cx="3483774" cy="338554"/>
          </a:xfrm>
          <a:prstGeom prst="rect">
            <a:avLst/>
          </a:prstGeom>
        </p:spPr>
        <p:txBody>
          <a:bodyPr wrap="none">
            <a:spAutoFit/>
          </a:bodyPr>
          <a:lstStyle/>
          <a:p>
            <a:r>
              <a:rPr lang="en-GB" sz="1600" b="1" dirty="0">
                <a:solidFill>
                  <a:schemeClr val="tx1">
                    <a:lumMod val="65000"/>
                    <a:lumOff val="35000"/>
                  </a:schemeClr>
                </a:solidFill>
                <a:latin typeface="Calibri" panose="020F0502020204030204" pitchFamily="34" charset="0"/>
                <a:cs typeface="Calibri" panose="020F0502020204030204" pitchFamily="34" charset="0"/>
              </a:rPr>
              <a:t>In 2022 - in 2 offices Aliya and </a:t>
            </a:r>
            <a:r>
              <a:rPr lang="en-GB" sz="1600" b="1" dirty="0" err="1">
                <a:solidFill>
                  <a:schemeClr val="tx1">
                    <a:lumMod val="65000"/>
                    <a:lumOff val="35000"/>
                  </a:schemeClr>
                </a:solidFill>
                <a:latin typeface="Calibri" panose="020F0502020204030204" pitchFamily="34" charset="0"/>
                <a:cs typeface="Calibri" panose="020F0502020204030204" pitchFamily="34" charset="0"/>
              </a:rPr>
              <a:t>Samal</a:t>
            </a:r>
            <a:r>
              <a:rPr lang="en-GB" sz="1600" b="1" dirty="0">
                <a:solidFill>
                  <a:schemeClr val="tx1">
                    <a:lumMod val="65000"/>
                    <a:lumOff val="35000"/>
                  </a:schemeClr>
                </a:solidFill>
                <a:latin typeface="Calibri" panose="020F0502020204030204" pitchFamily="34" charset="0"/>
                <a:cs typeface="Calibri" panose="020F0502020204030204" pitchFamily="34" charset="0"/>
              </a:rPr>
              <a:t> 2 </a:t>
            </a:r>
          </a:p>
        </p:txBody>
      </p:sp>
      <p:grpSp>
        <p:nvGrpSpPr>
          <p:cNvPr id="26" name="Group 25">
            <a:extLst>
              <a:ext uri="{FF2B5EF4-FFF2-40B4-BE49-F238E27FC236}">
                <a16:creationId xmlns:a16="http://schemas.microsoft.com/office/drawing/2014/main" id="{7951E395-1F85-4502-8756-13323E8183E7}"/>
              </a:ext>
            </a:extLst>
          </p:cNvPr>
          <p:cNvGrpSpPr/>
          <p:nvPr/>
        </p:nvGrpSpPr>
        <p:grpSpPr>
          <a:xfrm>
            <a:off x="732458" y="2330191"/>
            <a:ext cx="3872316" cy="2269452"/>
            <a:chOff x="5659205" y="2402693"/>
            <a:chExt cx="5484417" cy="2553929"/>
          </a:xfrm>
        </p:grpSpPr>
        <p:sp>
          <p:nvSpPr>
            <p:cNvPr id="27" name="Round Diagonal Corner Rectangle 61">
              <a:extLst>
                <a:ext uri="{FF2B5EF4-FFF2-40B4-BE49-F238E27FC236}">
                  <a16:creationId xmlns:a16="http://schemas.microsoft.com/office/drawing/2014/main" id="{D4B92737-935C-495D-84BE-F794A5888261}"/>
                </a:ext>
              </a:extLst>
            </p:cNvPr>
            <p:cNvSpPr/>
            <p:nvPr/>
          </p:nvSpPr>
          <p:spPr>
            <a:xfrm>
              <a:off x="8488300" y="2506384"/>
              <a:ext cx="2619911" cy="1140432"/>
            </a:xfrm>
            <a:prstGeom prst="round2DiagRect">
              <a:avLst>
                <a:gd name="adj1" fmla="val 50000"/>
                <a:gd name="adj2" fmla="val 0"/>
              </a:avLst>
            </a:prstGeom>
            <a:solidFill>
              <a:srgbClr val="FBD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Diagonal Corner Rectangle 62">
              <a:extLst>
                <a:ext uri="{FF2B5EF4-FFF2-40B4-BE49-F238E27FC236}">
                  <a16:creationId xmlns:a16="http://schemas.microsoft.com/office/drawing/2014/main" id="{D115D983-A60B-47C7-B3AA-9FE4FE77FFA7}"/>
                </a:ext>
              </a:extLst>
            </p:cNvPr>
            <p:cNvSpPr/>
            <p:nvPr/>
          </p:nvSpPr>
          <p:spPr>
            <a:xfrm rot="10800000" flipV="1">
              <a:off x="5804898" y="3795215"/>
              <a:ext cx="2619911" cy="1140431"/>
            </a:xfrm>
            <a:prstGeom prst="round2DiagRect">
              <a:avLst>
                <a:gd name="adj1" fmla="val 50000"/>
                <a:gd name="adj2" fmla="val 0"/>
              </a:avLst>
            </a:prstGeom>
            <a:solidFill>
              <a:srgbClr val="FBD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1A5FB002-161D-46A5-93D7-CFD8526A6CA2}"/>
                </a:ext>
              </a:extLst>
            </p:cNvPr>
            <p:cNvSpPr txBox="1"/>
            <p:nvPr/>
          </p:nvSpPr>
          <p:spPr>
            <a:xfrm>
              <a:off x="8580902" y="2721162"/>
              <a:ext cx="2505527" cy="588806"/>
            </a:xfrm>
            <a:prstGeom prst="rect">
              <a:avLst/>
            </a:prstGeom>
            <a:noFill/>
          </p:spPr>
          <p:txBody>
            <a:bodyPr wrap="square" rtlCol="0">
              <a:spAutoFit/>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Introduced separate waste collection</a:t>
              </a:r>
              <a:endParaRPr lang="en-GB" sz="24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DB1E255F-A88D-43DE-8DD5-9F42103707AC}"/>
                </a:ext>
              </a:extLst>
            </p:cNvPr>
            <p:cNvSpPr txBox="1"/>
            <p:nvPr/>
          </p:nvSpPr>
          <p:spPr>
            <a:xfrm>
              <a:off x="5938666" y="3853274"/>
              <a:ext cx="2448605" cy="831256"/>
            </a:xfrm>
            <a:prstGeom prst="rect">
              <a:avLst/>
            </a:prstGeom>
            <a:noFill/>
          </p:spPr>
          <p:txBody>
            <a:bodyPr wrap="square" rtlCol="0">
              <a:spAutoFit/>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A team of eco-volunteers has been formed</a:t>
              </a:r>
            </a:p>
          </p:txBody>
        </p:sp>
        <p:sp>
          <p:nvSpPr>
            <p:cNvPr id="31" name="Round Diagonal Corner Rectangle 63">
              <a:extLst>
                <a:ext uri="{FF2B5EF4-FFF2-40B4-BE49-F238E27FC236}">
                  <a16:creationId xmlns:a16="http://schemas.microsoft.com/office/drawing/2014/main" id="{ABD96FB4-1CE3-4EF5-ACA9-3F3521FA76E0}"/>
                </a:ext>
              </a:extLst>
            </p:cNvPr>
            <p:cNvSpPr/>
            <p:nvPr/>
          </p:nvSpPr>
          <p:spPr>
            <a:xfrm>
              <a:off x="5659205" y="2505187"/>
              <a:ext cx="2619911" cy="1140432"/>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2" name="TextBox 31">
              <a:extLst>
                <a:ext uri="{FF2B5EF4-FFF2-40B4-BE49-F238E27FC236}">
                  <a16:creationId xmlns:a16="http://schemas.microsoft.com/office/drawing/2014/main" id="{6DFE01FC-4E48-4F56-A070-FF43CD8C8EF4}"/>
                </a:ext>
              </a:extLst>
            </p:cNvPr>
            <p:cNvSpPr txBox="1"/>
            <p:nvPr/>
          </p:nvSpPr>
          <p:spPr>
            <a:xfrm>
              <a:off x="5774244" y="2402693"/>
              <a:ext cx="2389831" cy="1351315"/>
            </a:xfrm>
            <a:prstGeom prst="rect">
              <a:avLst/>
            </a:prstGeom>
            <a:noFill/>
          </p:spPr>
          <p:txBody>
            <a:bodyPr wrap="square" rtlCol="0">
              <a:spAutoFit/>
            </a:bodyPr>
            <a:lstStyle/>
            <a:p>
              <a:pPr algn="ctr"/>
              <a:r>
                <a:rPr lang="en-GB" sz="1400" b="1" dirty="0">
                  <a:solidFill>
                    <a:schemeClr val="bg1"/>
                  </a:solidFill>
                  <a:latin typeface="Calibri" panose="020F0502020204030204" pitchFamily="34" charset="0"/>
                  <a:cs typeface="Calibri" panose="020F0502020204030204" pitchFamily="34" charset="0"/>
                </a:rPr>
                <a:t>A number of environmental seminars and training sessions have been held </a:t>
              </a:r>
            </a:p>
          </p:txBody>
        </p:sp>
        <p:sp>
          <p:nvSpPr>
            <p:cNvPr id="33" name="Round Diagonal Corner Rectangle 60">
              <a:extLst>
                <a:ext uri="{FF2B5EF4-FFF2-40B4-BE49-F238E27FC236}">
                  <a16:creationId xmlns:a16="http://schemas.microsoft.com/office/drawing/2014/main" id="{9088A29C-AFF5-4D5D-9F1D-38C0D153013B}"/>
                </a:ext>
              </a:extLst>
            </p:cNvPr>
            <p:cNvSpPr/>
            <p:nvPr/>
          </p:nvSpPr>
          <p:spPr>
            <a:xfrm rot="10800000" flipV="1">
              <a:off x="8523711" y="3816190"/>
              <a:ext cx="2619911" cy="1140432"/>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DB36A083-EB3A-42F3-871F-9676D20BF2A8}"/>
                </a:ext>
              </a:extLst>
            </p:cNvPr>
            <p:cNvSpPr txBox="1"/>
            <p:nvPr/>
          </p:nvSpPr>
          <p:spPr>
            <a:xfrm>
              <a:off x="8488300" y="4033011"/>
              <a:ext cx="2443128" cy="588806"/>
            </a:xfrm>
            <a:prstGeom prst="rect">
              <a:avLst/>
            </a:prstGeom>
            <a:noFill/>
          </p:spPr>
          <p:txBody>
            <a:bodyPr wrap="square" rtlCol="0">
              <a:spAutoFit/>
            </a:bodyPr>
            <a:lstStyle/>
            <a:p>
              <a:pPr algn="ctr"/>
              <a:r>
                <a:rPr lang="ru-RU" sz="1400" b="1" dirty="0">
                  <a:solidFill>
                    <a:schemeClr val="bg1"/>
                  </a:solidFill>
                  <a:latin typeface="Calibri" panose="020F0502020204030204" pitchFamily="34" charset="0"/>
                  <a:cs typeface="Calibri" panose="020F0502020204030204" pitchFamily="34" charset="0"/>
                </a:rPr>
                <a:t> </a:t>
              </a:r>
              <a:r>
                <a:rPr lang="en-GB" sz="1400" b="1" dirty="0">
                  <a:solidFill>
                    <a:schemeClr val="bg1"/>
                  </a:solidFill>
                  <a:latin typeface="Calibri" panose="020F0502020204030204" pitchFamily="34" charset="0"/>
                  <a:cs typeface="Calibri" panose="020F0502020204030204" pitchFamily="34" charset="0"/>
                </a:rPr>
                <a:t>&gt;200 employees trained</a:t>
              </a:r>
              <a:endParaRPr lang="en-US" sz="1400" b="1" dirty="0">
                <a:solidFill>
                  <a:schemeClr val="bg1"/>
                </a:solidFill>
                <a:latin typeface="Calibri" panose="020F0502020204030204" pitchFamily="34" charset="0"/>
                <a:cs typeface="Calibri" panose="020F0502020204030204" pitchFamily="34" charset="0"/>
              </a:endParaRPr>
            </a:p>
          </p:txBody>
        </p:sp>
      </p:grpSp>
      <p:pic>
        <p:nvPicPr>
          <p:cNvPr id="35" name="Picture 34">
            <a:extLst>
              <a:ext uri="{FF2B5EF4-FFF2-40B4-BE49-F238E27FC236}">
                <a16:creationId xmlns:a16="http://schemas.microsoft.com/office/drawing/2014/main" id="{5DEEE6DB-AC85-4793-9B0D-9091295CA37F}"/>
              </a:ext>
            </a:extLst>
          </p:cNvPr>
          <p:cNvPicPr>
            <a:picLocks noChangeAspect="1"/>
          </p:cNvPicPr>
          <p:nvPr/>
        </p:nvPicPr>
        <p:blipFill>
          <a:blip r:embed="rId7"/>
          <a:stretch>
            <a:fillRect/>
          </a:stretch>
        </p:blipFill>
        <p:spPr>
          <a:xfrm>
            <a:off x="7513958" y="4440409"/>
            <a:ext cx="2733970" cy="17912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6" name="TextBox 35">
            <a:extLst>
              <a:ext uri="{FF2B5EF4-FFF2-40B4-BE49-F238E27FC236}">
                <a16:creationId xmlns:a16="http://schemas.microsoft.com/office/drawing/2014/main" id="{EF79E88B-4A97-492E-BC53-2A425F8C6B94}"/>
              </a:ext>
            </a:extLst>
          </p:cNvPr>
          <p:cNvSpPr txBox="1"/>
          <p:nvPr/>
        </p:nvSpPr>
        <p:spPr>
          <a:xfrm>
            <a:off x="6490440" y="3720838"/>
            <a:ext cx="4713137" cy="400110"/>
          </a:xfrm>
          <a:prstGeom prst="rect">
            <a:avLst/>
          </a:prstGeom>
          <a:noFill/>
        </p:spPr>
        <p:txBody>
          <a:bodyPr wrap="square" rtlCol="0">
            <a:spAutoFit/>
          </a:bodyPr>
          <a:lstStyle/>
          <a:p>
            <a:pPr algn="ctr"/>
            <a:r>
              <a:rPr lang="en-GB" sz="2000" b="1" dirty="0" err="1">
                <a:solidFill>
                  <a:schemeClr val="tx1">
                    <a:lumMod val="65000"/>
                    <a:lumOff val="35000"/>
                  </a:schemeClr>
                </a:solidFill>
                <a:latin typeface="Calibri" panose="020F0502020204030204" pitchFamily="34" charset="0"/>
                <a:cs typeface="Calibri" panose="020F0502020204030204" pitchFamily="34" charset="0"/>
              </a:rPr>
              <a:t>Paryz</a:t>
            </a:r>
            <a:r>
              <a:rPr lang="en-GB" sz="2000" b="1" dirty="0">
                <a:solidFill>
                  <a:schemeClr val="tx1">
                    <a:lumMod val="65000"/>
                    <a:lumOff val="35000"/>
                  </a:schemeClr>
                </a:solidFill>
                <a:latin typeface="Calibri" panose="020F0502020204030204" pitchFamily="34" charset="0"/>
                <a:cs typeface="Calibri" panose="020F0502020204030204" pitchFamily="34" charset="0"/>
              </a:rPr>
              <a:t> Republican Contest 2021</a:t>
            </a:r>
            <a:endParaRPr lang="ru-RU" sz="2400" b="1"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412525"/>
      </p:ext>
    </p:extLst>
  </p:cSld>
  <p:clrMapOvr>
    <a:masterClrMapping/>
  </p:clrMapOvr>
  <mc:AlternateContent xmlns:mc="http://schemas.openxmlformats.org/markup-compatibility/2006" xmlns:p14="http://schemas.microsoft.com/office/powerpoint/2010/main">
    <mc:Choice Requires="p14">
      <p:transition p14:dur="250" advClick="0" advTm="6000">
        <p:wipe/>
      </p:transition>
    </mc:Choice>
    <mc:Fallback xmlns="">
      <p:transition advClick="0" advTm="6000">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1571299-7FE5-4607-BC14-F41CF4E6ABFF}"/>
              </a:ext>
            </a:extLst>
          </p:cNvPr>
          <p:cNvSpPr>
            <a:spLocks noGrp="1"/>
          </p:cNvSpPr>
          <p:nvPr>
            <p:ph type="title"/>
          </p:nvPr>
        </p:nvSpPr>
        <p:spPr>
          <a:xfrm>
            <a:off x="1537252" y="146224"/>
            <a:ext cx="8931673" cy="832023"/>
          </a:xfrm>
        </p:spPr>
        <p:txBody>
          <a:bodyPr/>
          <a:lstStyle/>
          <a:p>
            <a:r>
              <a:rPr lang="ru-RU" dirty="0">
                <a:solidFill>
                  <a:schemeClr val="tx2"/>
                </a:solidFill>
              </a:rPr>
              <a:t>  </a:t>
            </a:r>
            <a:r>
              <a:rPr lang="en-GB" dirty="0">
                <a:solidFill>
                  <a:srgbClr val="01B1C9"/>
                </a:solidFill>
              </a:rPr>
              <a:t>KPO GIS mobile application</a:t>
            </a:r>
            <a:endParaRPr lang="en-GB" dirty="0">
              <a:solidFill>
                <a:srgbClr val="01B1C9"/>
              </a:solidFill>
              <a:effectLst/>
            </a:endParaRPr>
          </a:p>
        </p:txBody>
      </p:sp>
      <p:pic>
        <p:nvPicPr>
          <p:cNvPr id="2" name="Picture 1">
            <a:extLst>
              <a:ext uri="{FF2B5EF4-FFF2-40B4-BE49-F238E27FC236}">
                <a16:creationId xmlns:a16="http://schemas.microsoft.com/office/drawing/2014/main" id="{F7236038-9ED3-45FA-8EBA-A325B7A40430}"/>
              </a:ext>
            </a:extLst>
          </p:cNvPr>
          <p:cNvPicPr>
            <a:picLocks noChangeAspect="1"/>
          </p:cNvPicPr>
          <p:nvPr/>
        </p:nvPicPr>
        <p:blipFill>
          <a:blip r:embed="rId3"/>
          <a:stretch>
            <a:fillRect/>
          </a:stretch>
        </p:blipFill>
        <p:spPr>
          <a:xfrm>
            <a:off x="10319499" y="34047"/>
            <a:ext cx="1085182" cy="1048603"/>
          </a:xfrm>
          <a:prstGeom prst="rect">
            <a:avLst/>
          </a:prstGeom>
        </p:spPr>
      </p:pic>
      <p:sp>
        <p:nvSpPr>
          <p:cNvPr id="12" name="Rectangle 11">
            <a:extLst>
              <a:ext uri="{FF2B5EF4-FFF2-40B4-BE49-F238E27FC236}">
                <a16:creationId xmlns:a16="http://schemas.microsoft.com/office/drawing/2014/main" id="{01CA270A-5A8E-4CC7-8A9A-C4DB9DBAC432}"/>
              </a:ext>
            </a:extLst>
          </p:cNvPr>
          <p:cNvSpPr/>
          <p:nvPr/>
        </p:nvSpPr>
        <p:spPr>
          <a:xfrm>
            <a:off x="3001898" y="1027110"/>
            <a:ext cx="5932173" cy="4185761"/>
          </a:xfrm>
          <a:prstGeom prst="rect">
            <a:avLst/>
          </a:prstGeom>
        </p:spPr>
        <p:txBody>
          <a:bodyPr wrap="square">
            <a:spAutoFit/>
          </a:bodyPr>
          <a:lstStyle/>
          <a:p>
            <a:r>
              <a:rPr lang="en-GB" sz="1400" b="1" u="sng" dirty="0"/>
              <a:t>Description:</a:t>
            </a:r>
          </a:p>
          <a:p>
            <a:r>
              <a:rPr lang="en-GB" sz="1400" dirty="0"/>
              <a:t>The app is designed for iOS and Android platforms to work in the field, both online and when there is no internet access (offline).</a:t>
            </a:r>
          </a:p>
          <a:p>
            <a:endParaRPr lang="ru-RU" sz="1400" dirty="0"/>
          </a:p>
          <a:p>
            <a:r>
              <a:rPr lang="en-GB" sz="1400" b="1" u="sng" dirty="0"/>
              <a:t>The application is used:</a:t>
            </a:r>
          </a:p>
          <a:p>
            <a:r>
              <a:rPr lang="en-US" sz="1400" dirty="0"/>
              <a:t>-- </a:t>
            </a:r>
            <a:r>
              <a:rPr lang="en-GB" sz="1400" dirty="0"/>
              <a:t>when collecting environmental and other information during field surveys, inspections and audits in online and offline modes;</a:t>
            </a:r>
          </a:p>
          <a:p>
            <a:r>
              <a:rPr lang="en-GB" sz="1400" dirty="0"/>
              <a:t>to search for infrastructure facilities (wells, production facilities, monitoring points);</a:t>
            </a:r>
          </a:p>
          <a:p>
            <a:r>
              <a:rPr lang="en-GB" sz="1400" dirty="0"/>
              <a:t>to navigate the territory of the Karachaganak Field. </a:t>
            </a:r>
          </a:p>
          <a:p>
            <a:endParaRPr lang="ru-RU" sz="1400" dirty="0"/>
          </a:p>
          <a:p>
            <a:r>
              <a:rPr lang="en-GB" sz="1400" b="1" u="sng" dirty="0"/>
              <a:t>The use of the KPO GIS mobile app allows</a:t>
            </a:r>
          </a:p>
          <a:p>
            <a:r>
              <a:rPr lang="en-GB" sz="1400" dirty="0"/>
              <a:t>-Significantly reduce costs when working with data - the data goes directly from the mobile app to the </a:t>
            </a:r>
            <a:r>
              <a:rPr lang="en-GB" sz="1400" dirty="0" err="1"/>
              <a:t>CoGIS</a:t>
            </a:r>
            <a:r>
              <a:rPr lang="en-GB" sz="1400" dirty="0"/>
              <a:t> database of the corporate geographical information system;</a:t>
            </a:r>
          </a:p>
          <a:p>
            <a:r>
              <a:rPr lang="en-GB" sz="1400" dirty="0"/>
              <a:t>- eliminate the human factor from the work process when entering data into the database;</a:t>
            </a:r>
          </a:p>
          <a:p>
            <a:r>
              <a:rPr lang="en-GB" sz="1400" dirty="0"/>
              <a:t>- significantly reduce the risk of errors / typos in the data as compared to 'manual' data entry from different sources.</a:t>
            </a:r>
            <a:endParaRPr lang="ru-RU" sz="1400" dirty="0"/>
          </a:p>
        </p:txBody>
      </p:sp>
      <p:pic>
        <p:nvPicPr>
          <p:cNvPr id="3" name="Picture 2">
            <a:extLst>
              <a:ext uri="{FF2B5EF4-FFF2-40B4-BE49-F238E27FC236}">
                <a16:creationId xmlns:a16="http://schemas.microsoft.com/office/drawing/2014/main" id="{63878FD8-F9E5-4D09-8064-3FE6CE3BD4F0}"/>
              </a:ext>
            </a:extLst>
          </p:cNvPr>
          <p:cNvPicPr>
            <a:picLocks noChangeAspect="1"/>
          </p:cNvPicPr>
          <p:nvPr/>
        </p:nvPicPr>
        <p:blipFill>
          <a:blip r:embed="rId4"/>
          <a:stretch>
            <a:fillRect/>
          </a:stretch>
        </p:blipFill>
        <p:spPr>
          <a:xfrm>
            <a:off x="9280745" y="1092174"/>
            <a:ext cx="1257806" cy="2096343"/>
          </a:xfrm>
          <a:prstGeom prst="rect">
            <a:avLst/>
          </a:prstGeom>
        </p:spPr>
      </p:pic>
      <p:pic>
        <p:nvPicPr>
          <p:cNvPr id="14" name="Picture 13">
            <a:extLst>
              <a:ext uri="{FF2B5EF4-FFF2-40B4-BE49-F238E27FC236}">
                <a16:creationId xmlns:a16="http://schemas.microsoft.com/office/drawing/2014/main" id="{A6814EC0-E78F-4098-BDE8-0DEF7E26C469}"/>
              </a:ext>
            </a:extLst>
          </p:cNvPr>
          <p:cNvPicPr>
            <a:picLocks noChangeAspect="1"/>
          </p:cNvPicPr>
          <p:nvPr/>
        </p:nvPicPr>
        <p:blipFill>
          <a:blip r:embed="rId5"/>
          <a:stretch>
            <a:fillRect/>
          </a:stretch>
        </p:blipFill>
        <p:spPr>
          <a:xfrm>
            <a:off x="10602275" y="1090424"/>
            <a:ext cx="1312990" cy="2123625"/>
          </a:xfrm>
          <a:prstGeom prst="rect">
            <a:avLst/>
          </a:prstGeom>
        </p:spPr>
      </p:pic>
      <p:pic>
        <p:nvPicPr>
          <p:cNvPr id="15" name="Picture 14">
            <a:extLst>
              <a:ext uri="{FF2B5EF4-FFF2-40B4-BE49-F238E27FC236}">
                <a16:creationId xmlns:a16="http://schemas.microsoft.com/office/drawing/2014/main" id="{4121A0E7-9A9D-40D4-804F-6BA66CE847CC}"/>
              </a:ext>
            </a:extLst>
          </p:cNvPr>
          <p:cNvPicPr>
            <a:picLocks noChangeAspect="1"/>
          </p:cNvPicPr>
          <p:nvPr/>
        </p:nvPicPr>
        <p:blipFill>
          <a:blip r:embed="rId6"/>
          <a:stretch>
            <a:fillRect/>
          </a:stretch>
        </p:blipFill>
        <p:spPr>
          <a:xfrm>
            <a:off x="9265965" y="3302444"/>
            <a:ext cx="1312990" cy="2188317"/>
          </a:xfrm>
          <a:prstGeom prst="rect">
            <a:avLst/>
          </a:prstGeom>
        </p:spPr>
      </p:pic>
      <p:pic>
        <p:nvPicPr>
          <p:cNvPr id="17" name="Picture 16">
            <a:extLst>
              <a:ext uri="{FF2B5EF4-FFF2-40B4-BE49-F238E27FC236}">
                <a16:creationId xmlns:a16="http://schemas.microsoft.com/office/drawing/2014/main" id="{E129DF69-73A7-412A-B659-1AEBDC495F7E}"/>
              </a:ext>
            </a:extLst>
          </p:cNvPr>
          <p:cNvPicPr>
            <a:picLocks noChangeAspect="1"/>
          </p:cNvPicPr>
          <p:nvPr/>
        </p:nvPicPr>
        <p:blipFill>
          <a:blip r:embed="rId7"/>
          <a:stretch>
            <a:fillRect/>
          </a:stretch>
        </p:blipFill>
        <p:spPr>
          <a:xfrm>
            <a:off x="10642853" y="3302444"/>
            <a:ext cx="1349425" cy="2249043"/>
          </a:xfrm>
          <a:prstGeom prst="rect">
            <a:avLst/>
          </a:prstGeom>
        </p:spPr>
      </p:pic>
      <p:pic>
        <p:nvPicPr>
          <p:cNvPr id="18" name="Picture 17">
            <a:extLst>
              <a:ext uri="{FF2B5EF4-FFF2-40B4-BE49-F238E27FC236}">
                <a16:creationId xmlns:a16="http://schemas.microsoft.com/office/drawing/2014/main" id="{06C33938-3DC8-44A3-96CA-348CCEF582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1900" y="3302444"/>
            <a:ext cx="1277219" cy="2128699"/>
          </a:xfrm>
          <a:prstGeom prst="rect">
            <a:avLst/>
          </a:prstGeom>
        </p:spPr>
      </p:pic>
      <p:pic>
        <p:nvPicPr>
          <p:cNvPr id="19" name="Picture 18">
            <a:extLst>
              <a:ext uri="{FF2B5EF4-FFF2-40B4-BE49-F238E27FC236}">
                <a16:creationId xmlns:a16="http://schemas.microsoft.com/office/drawing/2014/main" id="{32E3CCB7-F2B4-4A62-8794-631F01D3ADB4}"/>
              </a:ext>
            </a:extLst>
          </p:cNvPr>
          <p:cNvPicPr>
            <a:picLocks noChangeAspect="1"/>
          </p:cNvPicPr>
          <p:nvPr/>
        </p:nvPicPr>
        <p:blipFill>
          <a:blip r:embed="rId9"/>
          <a:stretch>
            <a:fillRect/>
          </a:stretch>
        </p:blipFill>
        <p:spPr>
          <a:xfrm>
            <a:off x="254094" y="1047976"/>
            <a:ext cx="1257806" cy="2096343"/>
          </a:xfrm>
          <a:prstGeom prst="rect">
            <a:avLst/>
          </a:prstGeom>
        </p:spPr>
      </p:pic>
      <p:pic>
        <p:nvPicPr>
          <p:cNvPr id="20" name="Picture 19">
            <a:extLst>
              <a:ext uri="{FF2B5EF4-FFF2-40B4-BE49-F238E27FC236}">
                <a16:creationId xmlns:a16="http://schemas.microsoft.com/office/drawing/2014/main" id="{25153BB1-8886-4F17-97BE-5969E1B7DB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75624" y="1047976"/>
            <a:ext cx="1257806" cy="2096343"/>
          </a:xfrm>
          <a:prstGeom prst="rect">
            <a:avLst/>
          </a:prstGeom>
        </p:spPr>
      </p:pic>
      <p:pic>
        <p:nvPicPr>
          <p:cNvPr id="21" name="Picture 20">
            <a:extLst>
              <a:ext uri="{FF2B5EF4-FFF2-40B4-BE49-F238E27FC236}">
                <a16:creationId xmlns:a16="http://schemas.microsoft.com/office/drawing/2014/main" id="{331B8856-D9A1-4B2A-BF1F-5F074021A1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0268" y="3318714"/>
            <a:ext cx="1267734" cy="2112890"/>
          </a:xfrm>
          <a:prstGeom prst="rect">
            <a:avLst/>
          </a:prstGeom>
        </p:spPr>
      </p:pic>
    </p:spTree>
    <p:extLst>
      <p:ext uri="{BB962C8B-B14F-4D97-AF65-F5344CB8AC3E}">
        <p14:creationId xmlns:p14="http://schemas.microsoft.com/office/powerpoint/2010/main" val="1754446821"/>
      </p:ext>
    </p:extLst>
  </p:cSld>
  <p:clrMapOvr>
    <a:masterClrMapping/>
  </p:clrMapOvr>
  <mc:AlternateContent xmlns:mc="http://schemas.openxmlformats.org/markup-compatibility/2006" xmlns:p14="http://schemas.microsoft.com/office/powerpoint/2010/main">
    <mc:Choice Requires="p14">
      <p:transition p14:dur="250" advClick="0" advTm="6000">
        <p:wipe/>
      </p:transition>
    </mc:Choice>
    <mc:Fallback xmlns="">
      <p:transition advClick="0" advTm="6000">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1571299-7FE5-4607-BC14-F41CF4E6ABFF}"/>
              </a:ext>
            </a:extLst>
          </p:cNvPr>
          <p:cNvSpPr>
            <a:spLocks noGrp="1"/>
          </p:cNvSpPr>
          <p:nvPr>
            <p:ph type="title"/>
          </p:nvPr>
        </p:nvSpPr>
        <p:spPr>
          <a:xfrm>
            <a:off x="1484244" y="146224"/>
            <a:ext cx="8984682" cy="832023"/>
          </a:xfrm>
        </p:spPr>
        <p:txBody>
          <a:bodyPr/>
          <a:lstStyle/>
          <a:p>
            <a:pPr algn="l"/>
            <a:r>
              <a:rPr lang="ru-RU" dirty="0">
                <a:solidFill>
                  <a:schemeClr val="tx2"/>
                </a:solidFill>
              </a:rPr>
              <a:t>   </a:t>
            </a:r>
            <a:r>
              <a:rPr lang="en-US" dirty="0">
                <a:solidFill>
                  <a:schemeClr val="tx2"/>
                </a:solidFill>
              </a:rPr>
              <a:t>            </a:t>
            </a:r>
            <a:r>
              <a:rPr lang="en-GB" dirty="0">
                <a:solidFill>
                  <a:srgbClr val="01B1C9"/>
                </a:solidFill>
              </a:rPr>
              <a:t>Automatic air monitoring system</a:t>
            </a:r>
            <a:endParaRPr lang="en-GB" dirty="0">
              <a:solidFill>
                <a:srgbClr val="01B1C9"/>
              </a:solidFill>
              <a:effectLst/>
            </a:endParaRPr>
          </a:p>
        </p:txBody>
      </p:sp>
      <p:pic>
        <p:nvPicPr>
          <p:cNvPr id="2" name="Picture 1">
            <a:extLst>
              <a:ext uri="{FF2B5EF4-FFF2-40B4-BE49-F238E27FC236}">
                <a16:creationId xmlns:a16="http://schemas.microsoft.com/office/drawing/2014/main" id="{F7236038-9ED3-45FA-8EBA-A325B7A40430}"/>
              </a:ext>
            </a:extLst>
          </p:cNvPr>
          <p:cNvPicPr>
            <a:picLocks noChangeAspect="1"/>
          </p:cNvPicPr>
          <p:nvPr/>
        </p:nvPicPr>
        <p:blipFill>
          <a:blip r:embed="rId3"/>
          <a:stretch>
            <a:fillRect/>
          </a:stretch>
        </p:blipFill>
        <p:spPr>
          <a:xfrm>
            <a:off x="10319499" y="34047"/>
            <a:ext cx="1085182" cy="1048603"/>
          </a:xfrm>
          <a:prstGeom prst="rect">
            <a:avLst/>
          </a:prstGeom>
        </p:spPr>
      </p:pic>
      <p:sp>
        <p:nvSpPr>
          <p:cNvPr id="37" name="Segnaposto contenuto 4">
            <a:extLst>
              <a:ext uri="{FF2B5EF4-FFF2-40B4-BE49-F238E27FC236}">
                <a16:creationId xmlns:a16="http://schemas.microsoft.com/office/drawing/2014/main" id="{32288DF0-8E9D-44BE-964F-327369F9512F}"/>
              </a:ext>
            </a:extLst>
          </p:cNvPr>
          <p:cNvSpPr txBox="1">
            <a:spLocks/>
          </p:cNvSpPr>
          <p:nvPr/>
        </p:nvSpPr>
        <p:spPr>
          <a:xfrm>
            <a:off x="874644" y="5660898"/>
            <a:ext cx="6327972" cy="797326"/>
          </a:xfrm>
          <a:prstGeom prst="rect">
            <a:avLst/>
          </a:prstGeom>
        </p:spPr>
        <p:txBody>
          <a:bodyPr>
            <a:norm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01B1C9"/>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pPr>
            <a:r>
              <a:rPr lang="en-GB" sz="1600" i="0" dirty="0">
                <a:latin typeface="+mj-lt"/>
              </a:rPr>
              <a:t>Project implementation period - 2000-2021</a:t>
            </a:r>
          </a:p>
          <a:p>
            <a:pPr algn="just">
              <a:spcAft>
                <a:spcPts val="600"/>
              </a:spcAft>
            </a:pPr>
            <a:r>
              <a:rPr lang="en-GB" sz="1600" i="0" dirty="0">
                <a:latin typeface="+mj-lt"/>
              </a:rPr>
              <a:t>Total cost - 12 billion </a:t>
            </a:r>
            <a:r>
              <a:rPr lang="en-GB" sz="1600" i="0" dirty="0" err="1">
                <a:latin typeface="+mj-lt"/>
              </a:rPr>
              <a:t>tenge</a:t>
            </a:r>
            <a:endParaRPr lang="ru-RU" sz="1600" i="0" dirty="0">
              <a:solidFill>
                <a:srgbClr val="004990"/>
              </a:solidFill>
              <a:latin typeface="+mj-lt"/>
            </a:endParaRPr>
          </a:p>
        </p:txBody>
      </p:sp>
      <p:graphicFrame>
        <p:nvGraphicFramePr>
          <p:cNvPr id="38" name="Table 37">
            <a:extLst>
              <a:ext uri="{FF2B5EF4-FFF2-40B4-BE49-F238E27FC236}">
                <a16:creationId xmlns:a16="http://schemas.microsoft.com/office/drawing/2014/main" id="{8B057327-FD24-41CC-AC92-23B2497C8B21}"/>
              </a:ext>
            </a:extLst>
          </p:cNvPr>
          <p:cNvGraphicFramePr>
            <a:graphicFrameLocks noGrp="1"/>
          </p:cNvGraphicFramePr>
          <p:nvPr>
            <p:extLst>
              <p:ext uri="{D42A27DB-BD31-4B8C-83A1-F6EECF244321}">
                <p14:modId xmlns:p14="http://schemas.microsoft.com/office/powerpoint/2010/main" val="2389007174"/>
              </p:ext>
            </p:extLst>
          </p:nvPr>
        </p:nvGraphicFramePr>
        <p:xfrm>
          <a:off x="172279" y="1139689"/>
          <a:ext cx="6096000" cy="4283305"/>
        </p:xfrm>
        <a:graphic>
          <a:graphicData uri="http://schemas.openxmlformats.org/drawingml/2006/table">
            <a:tbl>
              <a:tblPr firstRow="1" bandRow="1">
                <a:tableStyleId>{5C22544A-7EE6-4342-B048-85BDC9FD1C3A}</a:tableStyleId>
              </a:tblPr>
              <a:tblGrid>
                <a:gridCol w="3339548">
                  <a:extLst>
                    <a:ext uri="{9D8B030D-6E8A-4147-A177-3AD203B41FA5}">
                      <a16:colId xmlns:a16="http://schemas.microsoft.com/office/drawing/2014/main" val="40579422"/>
                    </a:ext>
                  </a:extLst>
                </a:gridCol>
                <a:gridCol w="1272209">
                  <a:extLst>
                    <a:ext uri="{9D8B030D-6E8A-4147-A177-3AD203B41FA5}">
                      <a16:colId xmlns:a16="http://schemas.microsoft.com/office/drawing/2014/main" val="1100139038"/>
                    </a:ext>
                  </a:extLst>
                </a:gridCol>
                <a:gridCol w="1484243">
                  <a:extLst>
                    <a:ext uri="{9D8B030D-6E8A-4147-A177-3AD203B41FA5}">
                      <a16:colId xmlns:a16="http://schemas.microsoft.com/office/drawing/2014/main" val="986445644"/>
                    </a:ext>
                  </a:extLst>
                </a:gridCol>
              </a:tblGrid>
              <a:tr h="543339">
                <a:tc>
                  <a:txBody>
                    <a:bodyPr/>
                    <a:lstStyle/>
                    <a:p>
                      <a:pPr algn="ctr"/>
                      <a:r>
                        <a:rPr lang="en-GB" sz="1400" dirty="0"/>
                        <a:t>Implementation phase</a:t>
                      </a:r>
                    </a:p>
                  </a:txBody>
                  <a:tcPr/>
                </a:tc>
                <a:tc>
                  <a:txBody>
                    <a:bodyPr/>
                    <a:lstStyle/>
                    <a:p>
                      <a:pPr algn="ctr"/>
                      <a:r>
                        <a:rPr lang="en-GB" sz="1400" dirty="0"/>
                        <a:t>Period</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400" dirty="0"/>
                        <a:t>Cost, million </a:t>
                      </a:r>
                      <a:r>
                        <a:rPr lang="en-GB" sz="1400" dirty="0" err="1"/>
                        <a:t>tenge</a:t>
                      </a:r>
                      <a:endParaRPr lang="en-GB" sz="1400" dirty="0"/>
                    </a:p>
                  </a:txBody>
                  <a:tcPr/>
                </a:tc>
                <a:extLst>
                  <a:ext uri="{0D108BD9-81ED-4DB2-BD59-A6C34878D82A}">
                    <a16:rowId xmlns:a16="http://schemas.microsoft.com/office/drawing/2014/main" val="3473962627"/>
                  </a:ext>
                </a:extLst>
              </a:tr>
              <a:tr h="370884">
                <a:tc>
                  <a:txBody>
                    <a:bodyPr/>
                    <a:lstStyle/>
                    <a:p>
                      <a:r>
                        <a:rPr lang="en-GB" sz="1400" kern="1200" dirty="0">
                          <a:solidFill>
                            <a:schemeClr val="tx1"/>
                          </a:solidFill>
                          <a:latin typeface="+mn-lt"/>
                          <a:ea typeface="+mn-ea"/>
                          <a:cs typeface="+mn-cs"/>
                        </a:rPr>
                        <a:t>EMS 001 - 004 (KOGCF)</a:t>
                      </a:r>
                    </a:p>
                  </a:txBody>
                  <a:tcPr/>
                </a:tc>
                <a:tc>
                  <a:txBody>
                    <a:bodyPr/>
                    <a:lstStyle/>
                    <a:p>
                      <a:pPr algn="ctr"/>
                      <a:r>
                        <a:rPr lang="ru-RU" sz="1400" kern="1200" dirty="0">
                          <a:solidFill>
                            <a:schemeClr val="tx1"/>
                          </a:solidFill>
                          <a:latin typeface="+mn-lt"/>
                          <a:ea typeface="+mn-ea"/>
                          <a:cs typeface="+mn-cs"/>
                        </a:rPr>
                        <a:t>2000 - 2004</a:t>
                      </a:r>
                      <a:endParaRPr lang="en-GB" sz="1400" kern="1200" dirty="0">
                        <a:solidFill>
                          <a:schemeClr val="tx1"/>
                        </a:solidFill>
                        <a:latin typeface="+mn-lt"/>
                        <a:ea typeface="+mn-ea"/>
                        <a:cs typeface="+mn-cs"/>
                      </a:endParaRPr>
                    </a:p>
                  </a:txBody>
                  <a:tcPr/>
                </a:tc>
                <a:tc>
                  <a:txBody>
                    <a:bodyPr/>
                    <a:lstStyle/>
                    <a:p>
                      <a:pPr algn="ctr"/>
                      <a:r>
                        <a:rPr lang="ru-RU" sz="1400" kern="1200" dirty="0">
                          <a:solidFill>
                            <a:schemeClr val="tx1"/>
                          </a:solidFill>
                          <a:latin typeface="+mn-lt"/>
                          <a:ea typeface="+mn-ea"/>
                          <a:cs typeface="+mn-cs"/>
                        </a:rPr>
                        <a:t>117,8</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484217199"/>
                  </a:ext>
                </a:extLst>
              </a:tr>
              <a:tr h="429136">
                <a:tc>
                  <a:txBody>
                    <a:bodyPr/>
                    <a:lstStyle/>
                    <a:p>
                      <a:r>
                        <a:rPr lang="en-US" sz="1400" kern="1200" dirty="0">
                          <a:solidFill>
                            <a:schemeClr val="tx1"/>
                          </a:solidFill>
                          <a:latin typeface="+mn-lt"/>
                          <a:ea typeface="+mn-ea"/>
                          <a:cs typeface="+mn-cs"/>
                        </a:rPr>
                        <a:t>EMS</a:t>
                      </a:r>
                      <a:r>
                        <a:rPr lang="ru-RU" sz="1400" kern="1200" dirty="0">
                          <a:solidFill>
                            <a:schemeClr val="tx1"/>
                          </a:solidFill>
                          <a:latin typeface="+mn-lt"/>
                          <a:ea typeface="+mn-ea"/>
                          <a:cs typeface="+mn-cs"/>
                        </a:rPr>
                        <a:t> 005 – 012 (</a:t>
                      </a:r>
                      <a:r>
                        <a:rPr lang="en-US" sz="1400" kern="1200" dirty="0">
                          <a:solidFill>
                            <a:schemeClr val="tx1"/>
                          </a:solidFill>
                          <a:latin typeface="+mn-lt"/>
                          <a:ea typeface="+mn-ea"/>
                          <a:cs typeface="+mn-cs"/>
                        </a:rPr>
                        <a:t>SPZ</a:t>
                      </a:r>
                      <a:r>
                        <a:rPr lang="ru-RU" sz="1400" kern="1200" dirty="0">
                          <a:solidFill>
                            <a:schemeClr val="tx1"/>
                          </a:solidFill>
                          <a:latin typeface="+mn-lt"/>
                          <a:ea typeface="+mn-ea"/>
                          <a:cs typeface="+mn-cs"/>
                        </a:rPr>
                        <a:t> </a:t>
                      </a:r>
                      <a:r>
                        <a:rPr lang="en-US" sz="1400" kern="1200" dirty="0">
                          <a:solidFill>
                            <a:schemeClr val="tx1"/>
                          </a:solidFill>
                          <a:latin typeface="+mn-lt"/>
                          <a:ea typeface="+mn-ea"/>
                          <a:cs typeface="+mn-cs"/>
                        </a:rPr>
                        <a:t>KOGCF</a:t>
                      </a:r>
                      <a:r>
                        <a:rPr lang="ru-RU" sz="1400" kern="1200" dirty="0">
                          <a:solidFill>
                            <a:schemeClr val="tx1"/>
                          </a:solidFill>
                          <a:latin typeface="+mn-lt"/>
                          <a:ea typeface="+mn-ea"/>
                          <a:cs typeface="+mn-cs"/>
                        </a:rPr>
                        <a:t>)</a:t>
                      </a:r>
                      <a:endParaRPr lang="en-GB" sz="1400" kern="1200" dirty="0">
                        <a:solidFill>
                          <a:schemeClr val="tx1"/>
                        </a:solidFill>
                        <a:latin typeface="+mn-lt"/>
                        <a:ea typeface="+mn-ea"/>
                        <a:cs typeface="+mn-cs"/>
                      </a:endParaRPr>
                    </a:p>
                  </a:txBody>
                  <a:tcPr/>
                </a:tc>
                <a:tc>
                  <a:txBody>
                    <a:bodyPr/>
                    <a:lstStyle/>
                    <a:p>
                      <a:pPr algn="ctr"/>
                      <a:r>
                        <a:rPr lang="ru-RU" sz="1400" kern="1200" dirty="0">
                          <a:solidFill>
                            <a:schemeClr val="tx1"/>
                          </a:solidFill>
                          <a:latin typeface="+mn-lt"/>
                          <a:ea typeface="+mn-ea"/>
                          <a:cs typeface="+mn-cs"/>
                        </a:rPr>
                        <a:t>2005 - 2006</a:t>
                      </a:r>
                      <a:endParaRPr lang="en-GB" sz="1400" kern="1200" dirty="0">
                        <a:solidFill>
                          <a:schemeClr val="tx1"/>
                        </a:solidFill>
                        <a:latin typeface="+mn-lt"/>
                        <a:ea typeface="+mn-ea"/>
                        <a:cs typeface="+mn-cs"/>
                      </a:endParaRPr>
                    </a:p>
                  </a:txBody>
                  <a:tcPr/>
                </a:tc>
                <a:tc>
                  <a:txBody>
                    <a:bodyPr/>
                    <a:lstStyle/>
                    <a:p>
                      <a:pPr algn="ctr"/>
                      <a:r>
                        <a:rPr lang="ru-RU" sz="1400" kern="1200" dirty="0">
                          <a:solidFill>
                            <a:schemeClr val="tx1"/>
                          </a:solidFill>
                          <a:latin typeface="+mn-lt"/>
                          <a:ea typeface="+mn-ea"/>
                          <a:cs typeface="+mn-cs"/>
                        </a:rPr>
                        <a:t>707,8</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3110297665"/>
                  </a:ext>
                </a:extLst>
              </a:tr>
              <a:tr h="7485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EMS</a:t>
                      </a:r>
                      <a:r>
                        <a:rPr lang="en-US" sz="1400" kern="1200" baseline="0" dirty="0">
                          <a:solidFill>
                            <a:schemeClr val="tx1"/>
                          </a:solidFill>
                          <a:latin typeface="+mn-lt"/>
                          <a:ea typeface="+mn-ea"/>
                          <a:cs typeface="+mn-cs"/>
                        </a:rPr>
                        <a:t> </a:t>
                      </a:r>
                      <a:r>
                        <a:rPr lang="ru-RU" sz="1400" kern="1200" dirty="0">
                          <a:solidFill>
                            <a:schemeClr val="tx1"/>
                          </a:solidFill>
                          <a:latin typeface="+mn-lt"/>
                          <a:ea typeface="+mn-ea"/>
                          <a:cs typeface="+mn-cs"/>
                        </a:rPr>
                        <a:t>013 – 014 (</a:t>
                      </a:r>
                      <a:r>
                        <a:rPr lang="en-US" sz="1400" kern="1200" dirty="0" err="1">
                          <a:solidFill>
                            <a:schemeClr val="tx1"/>
                          </a:solidFill>
                          <a:latin typeface="+mn-lt"/>
                          <a:ea typeface="+mn-ea"/>
                          <a:cs typeface="+mn-cs"/>
                        </a:rPr>
                        <a:t>Berezovka</a:t>
                      </a:r>
                      <a:r>
                        <a:rPr lang="ru-RU" sz="1400" kern="1200" dirty="0">
                          <a:solidFill>
                            <a:schemeClr val="tx1"/>
                          </a:solidFill>
                          <a:latin typeface="+mn-lt"/>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EMS</a:t>
                      </a:r>
                      <a:r>
                        <a:rPr lang="ru-RU" sz="1400" kern="1200" dirty="0">
                          <a:solidFill>
                            <a:schemeClr val="tx1"/>
                          </a:solidFill>
                          <a:latin typeface="+mn-lt"/>
                          <a:ea typeface="+mn-ea"/>
                          <a:cs typeface="+mn-cs"/>
                        </a:rPr>
                        <a:t> 015 – 018 (</a:t>
                      </a:r>
                      <a:r>
                        <a:rPr lang="en-GB" sz="1400" kern="1200" dirty="0">
                          <a:solidFill>
                            <a:schemeClr val="tx1"/>
                          </a:solidFill>
                          <a:latin typeface="+mn-lt"/>
                          <a:ea typeface="+mn-ea"/>
                          <a:cs typeface="+mn-cs"/>
                        </a:rPr>
                        <a:t>corrected KOGCF SPZ</a:t>
                      </a:r>
                      <a:r>
                        <a:rPr lang="ru-RU" sz="1400" kern="1200" dirty="0">
                          <a:solidFill>
                            <a:schemeClr val="tx1"/>
                          </a:solidFill>
                          <a:latin typeface="+mn-lt"/>
                          <a:ea typeface="+mn-ea"/>
                          <a:cs typeface="+mn-cs"/>
                        </a:rPr>
                        <a:t>)</a:t>
                      </a:r>
                      <a:endParaRPr lang="en-GB" sz="1400" kern="1200" dirty="0">
                        <a:solidFill>
                          <a:schemeClr val="tx1"/>
                        </a:solidFill>
                        <a:latin typeface="+mn-lt"/>
                        <a:ea typeface="+mn-ea"/>
                        <a:cs typeface="+mn-cs"/>
                      </a:endParaRPr>
                    </a:p>
                  </a:txBody>
                  <a:tcPr/>
                </a:tc>
                <a:tc>
                  <a:txBody>
                    <a:bodyPr/>
                    <a:lstStyle/>
                    <a:p>
                      <a:pPr algn="ctr"/>
                      <a:r>
                        <a:rPr lang="ru-RU" sz="1400" kern="1200" dirty="0">
                          <a:solidFill>
                            <a:schemeClr val="tx1"/>
                          </a:solidFill>
                          <a:latin typeface="+mn-lt"/>
                          <a:ea typeface="+mn-ea"/>
                          <a:cs typeface="+mn-cs"/>
                        </a:rPr>
                        <a:t>2011 - 2013</a:t>
                      </a:r>
                      <a:endParaRPr lang="en-GB" sz="1400" kern="1200" dirty="0">
                        <a:solidFill>
                          <a:schemeClr val="tx1"/>
                        </a:solidFill>
                        <a:latin typeface="+mn-lt"/>
                        <a:ea typeface="+mn-ea"/>
                        <a:cs typeface="+mn-cs"/>
                      </a:endParaRPr>
                    </a:p>
                  </a:txBody>
                  <a:tcPr/>
                </a:tc>
                <a:tc>
                  <a:txBody>
                    <a:bodyPr/>
                    <a:lstStyle/>
                    <a:p>
                      <a:pPr algn="ctr"/>
                      <a:r>
                        <a:rPr lang="ru-RU" sz="1400" kern="1200" dirty="0">
                          <a:solidFill>
                            <a:schemeClr val="tx1"/>
                          </a:solidFill>
                          <a:latin typeface="+mn-lt"/>
                          <a:ea typeface="+mn-ea"/>
                          <a:cs typeface="+mn-cs"/>
                        </a:rPr>
                        <a:t>2 071</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3133526221"/>
                  </a:ext>
                </a:extLst>
              </a:tr>
              <a:tr h="49712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Online data transmission system KPO EMS in WKO RSE </a:t>
                      </a:r>
                      <a:r>
                        <a:rPr lang="en-GB" sz="1400" kern="1200" dirty="0" err="1">
                          <a:solidFill>
                            <a:schemeClr val="tx1"/>
                          </a:solidFill>
                          <a:latin typeface="+mn-lt"/>
                          <a:ea typeface="+mn-ea"/>
                          <a:cs typeface="+mn-cs"/>
                        </a:rPr>
                        <a:t>Kazhydromet</a:t>
                      </a:r>
                      <a:endParaRPr lang="en-GB" sz="1400" kern="1200" dirty="0">
                        <a:solidFill>
                          <a:schemeClr val="tx1"/>
                        </a:solidFill>
                        <a:latin typeface="+mn-lt"/>
                        <a:ea typeface="+mn-ea"/>
                        <a:cs typeface="+mn-cs"/>
                      </a:endParaRPr>
                    </a:p>
                  </a:txBody>
                  <a:tcPr/>
                </a:tc>
                <a:tc>
                  <a:txBody>
                    <a:bodyPr/>
                    <a:lstStyle/>
                    <a:p>
                      <a:pPr algn="ctr"/>
                      <a:r>
                        <a:rPr lang="ru-RU" sz="1400" kern="1200" dirty="0">
                          <a:solidFill>
                            <a:schemeClr val="tx1"/>
                          </a:solidFill>
                          <a:latin typeface="+mn-lt"/>
                          <a:ea typeface="+mn-ea"/>
                          <a:cs typeface="+mn-cs"/>
                        </a:rPr>
                        <a:t>2013</a:t>
                      </a:r>
                      <a:endParaRPr lang="en-GB" sz="1400" kern="1200" dirty="0">
                        <a:solidFill>
                          <a:schemeClr val="tx1"/>
                        </a:solidFill>
                        <a:latin typeface="+mn-lt"/>
                        <a:ea typeface="+mn-ea"/>
                        <a:cs typeface="+mn-cs"/>
                      </a:endParaRPr>
                    </a:p>
                  </a:txBody>
                  <a:tcPr/>
                </a:tc>
                <a:tc>
                  <a:txBody>
                    <a:bodyPr/>
                    <a:lstStyle/>
                    <a:p>
                      <a:pPr algn="ctr"/>
                      <a:r>
                        <a:rPr lang="ru-RU" sz="1400" kern="1200" dirty="0">
                          <a:solidFill>
                            <a:schemeClr val="tx1"/>
                          </a:solidFill>
                          <a:latin typeface="+mn-lt"/>
                          <a:ea typeface="+mn-ea"/>
                          <a:cs typeface="+mn-cs"/>
                        </a:rPr>
                        <a:t>4</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1804078138"/>
                  </a:ext>
                </a:extLst>
              </a:tr>
              <a:tr h="67613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KPO EMS Online Data Transfer System to the WKO Department of Ecology</a:t>
                      </a:r>
                    </a:p>
                  </a:txBody>
                  <a:tcPr/>
                </a:tc>
                <a:tc>
                  <a:txBody>
                    <a:bodyPr/>
                    <a:lstStyle/>
                    <a:p>
                      <a:pPr algn="ctr"/>
                      <a:r>
                        <a:rPr lang="ru-RU" sz="1400" kern="1200" dirty="0">
                          <a:solidFill>
                            <a:schemeClr val="tx1"/>
                          </a:solidFill>
                          <a:latin typeface="+mn-lt"/>
                          <a:ea typeface="+mn-ea"/>
                          <a:cs typeface="+mn-cs"/>
                        </a:rPr>
                        <a:t>2018</a:t>
                      </a:r>
                      <a:endParaRPr lang="en-GB" sz="1400" kern="1200" dirty="0">
                        <a:solidFill>
                          <a:schemeClr val="tx1"/>
                        </a:solidFill>
                        <a:latin typeface="+mn-lt"/>
                        <a:ea typeface="+mn-ea"/>
                        <a:cs typeface="+mn-cs"/>
                      </a:endParaRPr>
                    </a:p>
                  </a:txBody>
                  <a:tcPr/>
                </a:tc>
                <a:tc>
                  <a:txBody>
                    <a:bodyPr/>
                    <a:lstStyle/>
                    <a:p>
                      <a:pPr algn="ctr"/>
                      <a:r>
                        <a:rPr lang="en-GB" sz="1100" i="1" kern="1200" dirty="0">
                          <a:solidFill>
                            <a:schemeClr val="tx1"/>
                          </a:solidFill>
                          <a:latin typeface="+mn-lt"/>
                          <a:ea typeface="+mn-ea"/>
                          <a:cs typeface="+mn-cs"/>
                        </a:rPr>
                        <a:t>No cost</a:t>
                      </a:r>
                    </a:p>
                  </a:txBody>
                  <a:tcPr/>
                </a:tc>
                <a:extLst>
                  <a:ext uri="{0D108BD9-81ED-4DB2-BD59-A6C34878D82A}">
                    <a16:rowId xmlns:a16="http://schemas.microsoft.com/office/drawing/2014/main" val="1423306884"/>
                  </a:ext>
                </a:extLst>
              </a:tr>
              <a:tr h="497125">
                <a:tc>
                  <a:txBody>
                    <a:bodyPr/>
                    <a:lstStyle/>
                    <a:p>
                      <a:r>
                        <a:rPr lang="en-GB" sz="1400" kern="1200" dirty="0">
                          <a:solidFill>
                            <a:schemeClr val="tx1"/>
                          </a:solidFill>
                          <a:latin typeface="+mn-lt"/>
                          <a:ea typeface="+mn-ea"/>
                          <a:cs typeface="+mn-cs"/>
                        </a:rPr>
                        <a:t>EMS movement </a:t>
                      </a:r>
                      <a:r>
                        <a:rPr lang="ru-RU" sz="1400" kern="1200" dirty="0">
                          <a:solidFill>
                            <a:schemeClr val="tx1"/>
                          </a:solidFill>
                          <a:latin typeface="+mn-lt"/>
                          <a:ea typeface="+mn-ea"/>
                          <a:cs typeface="+mn-cs"/>
                        </a:rPr>
                        <a:t>006, 009, 011, 012, 016 и 018</a:t>
                      </a:r>
                      <a:endParaRPr lang="en-GB" sz="1400" kern="1200" dirty="0">
                        <a:solidFill>
                          <a:schemeClr val="tx1"/>
                        </a:solidFill>
                        <a:latin typeface="+mn-lt"/>
                        <a:ea typeface="+mn-ea"/>
                        <a:cs typeface="+mn-cs"/>
                      </a:endParaRPr>
                    </a:p>
                  </a:txBody>
                  <a:tcPr/>
                </a:tc>
                <a:tc>
                  <a:txBody>
                    <a:bodyPr/>
                    <a:lstStyle/>
                    <a:p>
                      <a:pPr algn="ctr"/>
                      <a:r>
                        <a:rPr lang="ru-RU" sz="1400" kern="1200" dirty="0">
                          <a:solidFill>
                            <a:schemeClr val="tx1"/>
                          </a:solidFill>
                          <a:latin typeface="+mn-lt"/>
                          <a:ea typeface="+mn-ea"/>
                          <a:cs typeface="+mn-cs"/>
                        </a:rPr>
                        <a:t>2019 - 2020</a:t>
                      </a:r>
                      <a:endParaRPr lang="en-GB" sz="1400" kern="1200" dirty="0">
                        <a:solidFill>
                          <a:schemeClr val="tx1"/>
                        </a:solidFill>
                        <a:latin typeface="+mn-lt"/>
                        <a:ea typeface="+mn-ea"/>
                        <a:cs typeface="+mn-cs"/>
                      </a:endParaRPr>
                    </a:p>
                  </a:txBody>
                  <a:tcPr/>
                </a:tc>
                <a:tc>
                  <a:txBody>
                    <a:bodyPr/>
                    <a:lstStyle/>
                    <a:p>
                      <a:pPr algn="ctr"/>
                      <a:r>
                        <a:rPr lang="ru-RU" sz="1400" kern="1200" dirty="0">
                          <a:solidFill>
                            <a:schemeClr val="tx1"/>
                          </a:solidFill>
                          <a:latin typeface="+mn-lt"/>
                          <a:ea typeface="+mn-ea"/>
                          <a:cs typeface="+mn-cs"/>
                        </a:rPr>
                        <a:t>3 841</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3815309057"/>
                  </a:ext>
                </a:extLst>
              </a:tr>
              <a:tr h="478926">
                <a:tc>
                  <a:txBody>
                    <a:bodyPr/>
                    <a:lstStyle/>
                    <a:p>
                      <a:r>
                        <a:rPr lang="en-GB" sz="1400" kern="1200" dirty="0">
                          <a:solidFill>
                            <a:schemeClr val="tx1"/>
                          </a:solidFill>
                          <a:latin typeface="+mn-lt"/>
                          <a:ea typeface="+mn-ea"/>
                          <a:cs typeface="+mn-cs"/>
                        </a:rPr>
                        <a:t>EMS movement </a:t>
                      </a:r>
                      <a:r>
                        <a:rPr lang="ru-RU" sz="1400" kern="1200" dirty="0">
                          <a:solidFill>
                            <a:schemeClr val="tx1"/>
                          </a:solidFill>
                          <a:latin typeface="+mn-lt"/>
                          <a:ea typeface="+mn-ea"/>
                          <a:cs typeface="+mn-cs"/>
                        </a:rPr>
                        <a:t>005 и 015</a:t>
                      </a:r>
                      <a:endParaRPr lang="en-GB" sz="1400" kern="1200" dirty="0">
                        <a:solidFill>
                          <a:schemeClr val="tx1"/>
                        </a:solidFill>
                        <a:latin typeface="+mn-lt"/>
                        <a:ea typeface="+mn-ea"/>
                        <a:cs typeface="+mn-cs"/>
                      </a:endParaRPr>
                    </a:p>
                  </a:txBody>
                  <a:tcPr/>
                </a:tc>
                <a:tc>
                  <a:txBody>
                    <a:bodyPr/>
                    <a:lstStyle/>
                    <a:p>
                      <a:pPr algn="ctr"/>
                      <a:r>
                        <a:rPr lang="ru-RU" sz="1400" kern="1200" dirty="0">
                          <a:solidFill>
                            <a:schemeClr val="tx1"/>
                          </a:solidFill>
                          <a:latin typeface="+mn-lt"/>
                          <a:ea typeface="+mn-ea"/>
                          <a:cs typeface="+mn-cs"/>
                        </a:rPr>
                        <a:t>2021</a:t>
                      </a:r>
                      <a:endParaRPr lang="en-GB" sz="1400" kern="1200" dirty="0">
                        <a:solidFill>
                          <a:schemeClr val="tx1"/>
                        </a:solidFill>
                        <a:latin typeface="+mn-lt"/>
                        <a:ea typeface="+mn-ea"/>
                        <a:cs typeface="+mn-cs"/>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ru-RU" sz="1400" kern="1200" dirty="0">
                          <a:solidFill>
                            <a:schemeClr val="tx1"/>
                          </a:solidFill>
                          <a:latin typeface="+mn-lt"/>
                          <a:ea typeface="+mn-ea"/>
                          <a:cs typeface="+mn-cs"/>
                        </a:rPr>
                        <a:t>1272</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2393647034"/>
                  </a:ext>
                </a:extLst>
              </a:tr>
            </a:tbl>
          </a:graphicData>
        </a:graphic>
      </p:graphicFrame>
      <p:pic>
        <p:nvPicPr>
          <p:cNvPr id="39" name="Picture 38">
            <a:extLst>
              <a:ext uri="{FF2B5EF4-FFF2-40B4-BE49-F238E27FC236}">
                <a16:creationId xmlns:a16="http://schemas.microsoft.com/office/drawing/2014/main" id="{347DCD89-8F6A-4478-9961-3EA17F1523A9}"/>
              </a:ext>
            </a:extLst>
          </p:cNvPr>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374297" y="1139688"/>
            <a:ext cx="5645424" cy="4283304"/>
          </a:xfrm>
          <a:prstGeom prst="rect">
            <a:avLst/>
          </a:prstGeom>
        </p:spPr>
      </p:pic>
    </p:spTree>
    <p:extLst>
      <p:ext uri="{BB962C8B-B14F-4D97-AF65-F5344CB8AC3E}">
        <p14:creationId xmlns:p14="http://schemas.microsoft.com/office/powerpoint/2010/main" val="1860632477"/>
      </p:ext>
    </p:extLst>
  </p:cSld>
  <p:clrMapOvr>
    <a:masterClrMapping/>
  </p:clrMapOvr>
  <mc:AlternateContent xmlns:mc="http://schemas.openxmlformats.org/markup-compatibility/2006" xmlns:p14="http://schemas.microsoft.com/office/powerpoint/2010/main">
    <mc:Choice Requires="p14">
      <p:transition p14:dur="250" advClick="0" advTm="6000">
        <p:wipe/>
      </p:transition>
    </mc:Choice>
    <mc:Fallback xmlns="">
      <p:transition advClick="0" advTm="6000">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1571299-7FE5-4607-BC14-F41CF4E6ABFF}"/>
              </a:ext>
            </a:extLst>
          </p:cNvPr>
          <p:cNvSpPr>
            <a:spLocks noGrp="1"/>
          </p:cNvSpPr>
          <p:nvPr>
            <p:ph type="title"/>
          </p:nvPr>
        </p:nvSpPr>
        <p:spPr>
          <a:xfrm>
            <a:off x="1552576" y="146224"/>
            <a:ext cx="8916350" cy="832023"/>
          </a:xfrm>
        </p:spPr>
        <p:txBody>
          <a:bodyPr/>
          <a:lstStyle/>
          <a:p>
            <a:pPr algn="l"/>
            <a:r>
              <a:rPr lang="en-GB" dirty="0">
                <a:solidFill>
                  <a:srgbClr val="01B1C9"/>
                </a:solidFill>
              </a:rPr>
              <a:t>KPO Electronic System of Registers of Environmental Aspects </a:t>
            </a:r>
            <a:endParaRPr lang="en-GB" dirty="0">
              <a:solidFill>
                <a:srgbClr val="01B1C9"/>
              </a:solidFill>
              <a:effectLst/>
            </a:endParaRPr>
          </a:p>
        </p:txBody>
      </p:sp>
      <p:pic>
        <p:nvPicPr>
          <p:cNvPr id="2" name="Picture 1">
            <a:extLst>
              <a:ext uri="{FF2B5EF4-FFF2-40B4-BE49-F238E27FC236}">
                <a16:creationId xmlns:a16="http://schemas.microsoft.com/office/drawing/2014/main" id="{F7236038-9ED3-45FA-8EBA-A325B7A40430}"/>
              </a:ext>
            </a:extLst>
          </p:cNvPr>
          <p:cNvPicPr>
            <a:picLocks noChangeAspect="1"/>
          </p:cNvPicPr>
          <p:nvPr/>
        </p:nvPicPr>
        <p:blipFill>
          <a:blip r:embed="rId3"/>
          <a:stretch>
            <a:fillRect/>
          </a:stretch>
        </p:blipFill>
        <p:spPr>
          <a:xfrm>
            <a:off x="10319499" y="34047"/>
            <a:ext cx="1085182" cy="1048603"/>
          </a:xfrm>
          <a:prstGeom prst="rect">
            <a:avLst/>
          </a:prstGeom>
        </p:spPr>
      </p:pic>
      <p:pic>
        <p:nvPicPr>
          <p:cNvPr id="4" name="Picture 3">
            <a:extLst>
              <a:ext uri="{FF2B5EF4-FFF2-40B4-BE49-F238E27FC236}">
                <a16:creationId xmlns:a16="http://schemas.microsoft.com/office/drawing/2014/main" id="{01087C8C-2538-4126-A52B-E111FD711EFF}"/>
              </a:ext>
            </a:extLst>
          </p:cNvPr>
          <p:cNvPicPr>
            <a:picLocks noChangeAspect="1"/>
          </p:cNvPicPr>
          <p:nvPr/>
        </p:nvPicPr>
        <p:blipFill rotWithShape="1">
          <a:blip r:embed="rId4"/>
          <a:srcRect l="12222" t="7112" r="13333" b="9334"/>
          <a:stretch/>
        </p:blipFill>
        <p:spPr>
          <a:xfrm>
            <a:off x="309288" y="1131763"/>
            <a:ext cx="6157761" cy="4440361"/>
          </a:xfrm>
          <a:prstGeom prst="rect">
            <a:avLst/>
          </a:prstGeom>
        </p:spPr>
      </p:pic>
      <p:graphicFrame>
        <p:nvGraphicFramePr>
          <p:cNvPr id="5" name="Diagram 4">
            <a:extLst>
              <a:ext uri="{FF2B5EF4-FFF2-40B4-BE49-F238E27FC236}">
                <a16:creationId xmlns:a16="http://schemas.microsoft.com/office/drawing/2014/main" id="{E46CC92B-F547-4A28-BF64-4BBC5731F1B7}"/>
              </a:ext>
            </a:extLst>
          </p:cNvPr>
          <p:cNvGraphicFramePr/>
          <p:nvPr>
            <p:extLst>
              <p:ext uri="{D42A27DB-BD31-4B8C-83A1-F6EECF244321}">
                <p14:modId xmlns:p14="http://schemas.microsoft.com/office/powerpoint/2010/main" val="1362144146"/>
              </p:ext>
            </p:extLst>
          </p:nvPr>
        </p:nvGraphicFramePr>
        <p:xfrm>
          <a:off x="6595789" y="2438400"/>
          <a:ext cx="5292706" cy="32515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a:extLst>
              <a:ext uri="{FF2B5EF4-FFF2-40B4-BE49-F238E27FC236}">
                <a16:creationId xmlns:a16="http://schemas.microsoft.com/office/drawing/2014/main" id="{8193F3DB-EE04-4F15-9F39-A7A07A88BFA0}"/>
              </a:ext>
            </a:extLst>
          </p:cNvPr>
          <p:cNvSpPr/>
          <p:nvPr/>
        </p:nvSpPr>
        <p:spPr>
          <a:xfrm>
            <a:off x="6681514" y="1295311"/>
            <a:ext cx="4808892" cy="1200329"/>
          </a:xfrm>
          <a:prstGeom prst="rect">
            <a:avLst/>
          </a:prstGeom>
        </p:spPr>
        <p:txBody>
          <a:bodyPr wrap="square">
            <a:spAutoFit/>
          </a:bodyPr>
          <a:lstStyle/>
          <a:p>
            <a:r>
              <a:rPr lang="en-GB" dirty="0"/>
              <a:t>The electronic system </a:t>
            </a:r>
            <a:r>
              <a:rPr lang="en-GB" dirty="0">
                <a:solidFill>
                  <a:srgbClr val="FF0000"/>
                </a:solidFill>
              </a:rPr>
              <a:t>http://envar/ </a:t>
            </a:r>
            <a:r>
              <a:rPr lang="en-GB" dirty="0"/>
              <a:t>allows you to manage registers of environmental aspects of KPO divisions and, on their basis, identify the most significant environmental aspects</a:t>
            </a:r>
          </a:p>
        </p:txBody>
      </p:sp>
    </p:spTree>
    <p:extLst>
      <p:ext uri="{BB962C8B-B14F-4D97-AF65-F5344CB8AC3E}">
        <p14:creationId xmlns:p14="http://schemas.microsoft.com/office/powerpoint/2010/main" val="1566492610"/>
      </p:ext>
    </p:extLst>
  </p:cSld>
  <p:clrMapOvr>
    <a:masterClrMapping/>
  </p:clrMapOvr>
  <mc:AlternateContent xmlns:mc="http://schemas.openxmlformats.org/markup-compatibility/2006" xmlns:p14="http://schemas.microsoft.com/office/powerpoint/2010/main">
    <mc:Choice Requires="p14">
      <p:transition p14:dur="250" advClick="0" advTm="6000">
        <p:wipe/>
      </p:transition>
    </mc:Choice>
    <mc:Fallback xmlns="">
      <p:transition advClick="0" advTm="6000">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1571299-7FE5-4607-BC14-F41CF4E6ABFF}"/>
              </a:ext>
            </a:extLst>
          </p:cNvPr>
          <p:cNvSpPr>
            <a:spLocks noGrp="1"/>
          </p:cNvSpPr>
          <p:nvPr>
            <p:ph type="title"/>
          </p:nvPr>
        </p:nvSpPr>
        <p:spPr>
          <a:xfrm>
            <a:off x="2336800" y="146223"/>
            <a:ext cx="8944925" cy="832023"/>
          </a:xfrm>
        </p:spPr>
        <p:txBody>
          <a:bodyPr/>
          <a:lstStyle/>
          <a:p>
            <a:pPr algn="l"/>
            <a:r>
              <a:rPr lang="en-GB" dirty="0">
                <a:solidFill>
                  <a:srgbClr val="01B1C9"/>
                </a:solidFill>
              </a:rPr>
              <a:t>Automatic emission monitoring system</a:t>
            </a:r>
            <a:endParaRPr lang="en-GB" dirty="0">
              <a:solidFill>
                <a:srgbClr val="01B1C9"/>
              </a:solidFill>
              <a:effectLst/>
            </a:endParaRPr>
          </a:p>
        </p:txBody>
      </p:sp>
      <p:pic>
        <p:nvPicPr>
          <p:cNvPr id="2" name="Picture 1">
            <a:extLst>
              <a:ext uri="{FF2B5EF4-FFF2-40B4-BE49-F238E27FC236}">
                <a16:creationId xmlns:a16="http://schemas.microsoft.com/office/drawing/2014/main" id="{F7236038-9ED3-45FA-8EBA-A325B7A40430}"/>
              </a:ext>
            </a:extLst>
          </p:cNvPr>
          <p:cNvPicPr>
            <a:picLocks noChangeAspect="1"/>
          </p:cNvPicPr>
          <p:nvPr/>
        </p:nvPicPr>
        <p:blipFill>
          <a:blip r:embed="rId3"/>
          <a:stretch>
            <a:fillRect/>
          </a:stretch>
        </p:blipFill>
        <p:spPr>
          <a:xfrm>
            <a:off x="10319499" y="34047"/>
            <a:ext cx="1085182" cy="1048603"/>
          </a:xfrm>
          <a:prstGeom prst="rect">
            <a:avLst/>
          </a:prstGeom>
        </p:spPr>
      </p:pic>
      <p:graphicFrame>
        <p:nvGraphicFramePr>
          <p:cNvPr id="5" name="Table 4">
            <a:extLst>
              <a:ext uri="{FF2B5EF4-FFF2-40B4-BE49-F238E27FC236}">
                <a16:creationId xmlns:a16="http://schemas.microsoft.com/office/drawing/2014/main" id="{A3F37ED0-D058-4AC6-B837-4411355E952A}"/>
              </a:ext>
            </a:extLst>
          </p:cNvPr>
          <p:cNvGraphicFramePr>
            <a:graphicFrameLocks noGrp="1"/>
          </p:cNvGraphicFramePr>
          <p:nvPr>
            <p:extLst>
              <p:ext uri="{D42A27DB-BD31-4B8C-83A1-F6EECF244321}">
                <p14:modId xmlns:p14="http://schemas.microsoft.com/office/powerpoint/2010/main" val="1822123837"/>
              </p:ext>
            </p:extLst>
          </p:nvPr>
        </p:nvGraphicFramePr>
        <p:xfrm>
          <a:off x="2910579" y="1312409"/>
          <a:ext cx="5902115" cy="3198704"/>
        </p:xfrm>
        <a:graphic>
          <a:graphicData uri="http://schemas.openxmlformats.org/drawingml/2006/table">
            <a:tbl>
              <a:tblPr firstRow="1" bandRow="1">
                <a:tableStyleId>{5C22544A-7EE6-4342-B048-85BDC9FD1C3A}</a:tableStyleId>
              </a:tblPr>
              <a:tblGrid>
                <a:gridCol w="3662499">
                  <a:extLst>
                    <a:ext uri="{9D8B030D-6E8A-4147-A177-3AD203B41FA5}">
                      <a16:colId xmlns:a16="http://schemas.microsoft.com/office/drawing/2014/main" val="40579422"/>
                    </a:ext>
                  </a:extLst>
                </a:gridCol>
                <a:gridCol w="927652">
                  <a:extLst>
                    <a:ext uri="{9D8B030D-6E8A-4147-A177-3AD203B41FA5}">
                      <a16:colId xmlns:a16="http://schemas.microsoft.com/office/drawing/2014/main" val="1100139038"/>
                    </a:ext>
                  </a:extLst>
                </a:gridCol>
                <a:gridCol w="1311964">
                  <a:extLst>
                    <a:ext uri="{9D8B030D-6E8A-4147-A177-3AD203B41FA5}">
                      <a16:colId xmlns:a16="http://schemas.microsoft.com/office/drawing/2014/main" val="1966312902"/>
                    </a:ext>
                  </a:extLst>
                </a:gridCol>
              </a:tblGrid>
              <a:tr h="941554">
                <a:tc>
                  <a:txBody>
                    <a:bodyPr/>
                    <a:lstStyle/>
                    <a:p>
                      <a:pPr algn="ctr"/>
                      <a:r>
                        <a:rPr lang="en-GB" sz="1600" dirty="0"/>
                        <a:t>Implementation stage</a:t>
                      </a:r>
                    </a:p>
                  </a:txBody>
                  <a:tcPr/>
                </a:tc>
                <a:tc>
                  <a:txBody>
                    <a:bodyPr/>
                    <a:lstStyle/>
                    <a:p>
                      <a:pPr algn="ctr"/>
                      <a:r>
                        <a:rPr lang="en-US" sz="1600" dirty="0"/>
                        <a:t>period</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600" dirty="0"/>
                        <a:t>Cost, </a:t>
                      </a:r>
                      <a:r>
                        <a:rPr lang="en-GB" sz="1600" dirty="0" err="1"/>
                        <a:t>mln</a:t>
                      </a:r>
                      <a:r>
                        <a:rPr lang="en-GB" sz="1600" dirty="0"/>
                        <a:t>. </a:t>
                      </a:r>
                      <a:r>
                        <a:rPr lang="en-GB" sz="1600" dirty="0" err="1"/>
                        <a:t>tenge</a:t>
                      </a:r>
                      <a:endParaRPr lang="en-GB" sz="1600" dirty="0"/>
                    </a:p>
                  </a:txBody>
                  <a:tcPr/>
                </a:tc>
                <a:extLst>
                  <a:ext uri="{0D108BD9-81ED-4DB2-BD59-A6C34878D82A}">
                    <a16:rowId xmlns:a16="http://schemas.microsoft.com/office/drawing/2014/main" val="3473962627"/>
                  </a:ext>
                </a:extLst>
              </a:tr>
              <a:tr h="470777">
                <a:tc>
                  <a:txBody>
                    <a:bodyPr/>
                    <a:lstStyle/>
                    <a:p>
                      <a:r>
                        <a:rPr lang="en-GB" sz="1600" kern="1200" dirty="0">
                          <a:solidFill>
                            <a:schemeClr val="tx1"/>
                          </a:solidFill>
                          <a:latin typeface="+mn-lt"/>
                          <a:ea typeface="+mn-ea"/>
                          <a:cs typeface="+mn-cs"/>
                        </a:rPr>
                        <a:t>feasibility</a:t>
                      </a:r>
                    </a:p>
                  </a:txBody>
                  <a:tcPr/>
                </a:tc>
                <a:tc>
                  <a:txBody>
                    <a:bodyPr/>
                    <a:lstStyle/>
                    <a:p>
                      <a:pPr algn="ctr"/>
                      <a:r>
                        <a:rPr lang="ru-RU" sz="1600" kern="1200" dirty="0">
                          <a:solidFill>
                            <a:schemeClr val="tx1"/>
                          </a:solidFill>
                          <a:latin typeface="+mn-lt"/>
                          <a:ea typeface="+mn-ea"/>
                          <a:cs typeface="+mn-cs"/>
                        </a:rPr>
                        <a:t>2018</a:t>
                      </a:r>
                      <a:endParaRPr lang="en-GB" sz="1600" kern="1200" dirty="0">
                        <a:solidFill>
                          <a:schemeClr val="tx1"/>
                        </a:solidFill>
                        <a:latin typeface="+mn-lt"/>
                        <a:ea typeface="+mn-ea"/>
                        <a:cs typeface="+mn-cs"/>
                      </a:endParaRPr>
                    </a:p>
                  </a:txBody>
                  <a:tcPr/>
                </a:tc>
                <a:tc>
                  <a:txBody>
                    <a:bodyPr/>
                    <a:lstStyle/>
                    <a:p>
                      <a:pPr algn="ctr"/>
                      <a:r>
                        <a:rPr lang="ru-RU" sz="1600" kern="1200" dirty="0">
                          <a:solidFill>
                            <a:schemeClr val="tx1"/>
                          </a:solidFill>
                          <a:latin typeface="+mn-lt"/>
                          <a:ea typeface="+mn-ea"/>
                          <a:cs typeface="+mn-cs"/>
                        </a:rPr>
                        <a:t>189</a:t>
                      </a:r>
                      <a:endParaRPr lang="en-GB" sz="1600" kern="1200" dirty="0">
                        <a:solidFill>
                          <a:schemeClr val="tx1"/>
                        </a:solidFill>
                        <a:latin typeface="+mn-lt"/>
                        <a:ea typeface="+mn-ea"/>
                        <a:cs typeface="+mn-cs"/>
                      </a:endParaRPr>
                    </a:p>
                  </a:txBody>
                  <a:tcPr/>
                </a:tc>
                <a:extLst>
                  <a:ext uri="{0D108BD9-81ED-4DB2-BD59-A6C34878D82A}">
                    <a16:rowId xmlns:a16="http://schemas.microsoft.com/office/drawing/2014/main" val="484217199"/>
                  </a:ext>
                </a:extLst>
              </a:tr>
              <a:tr h="470777">
                <a:tc>
                  <a:txBody>
                    <a:bodyPr/>
                    <a:lstStyle/>
                    <a:p>
                      <a:r>
                        <a:rPr lang="en-GB" sz="1600" kern="1200" dirty="0">
                          <a:solidFill>
                            <a:schemeClr val="tx1"/>
                          </a:solidFill>
                          <a:latin typeface="+mn-lt"/>
                          <a:ea typeface="+mn-ea"/>
                          <a:cs typeface="+mn-cs"/>
                        </a:rPr>
                        <a:t>Working</a:t>
                      </a:r>
                      <a:r>
                        <a:rPr lang="ru-RU" sz="1600" kern="1200" dirty="0">
                          <a:solidFill>
                            <a:schemeClr val="tx1"/>
                          </a:solidFill>
                          <a:latin typeface="+mn-lt"/>
                          <a:ea typeface="+mn-ea"/>
                          <a:cs typeface="+mn-cs"/>
                        </a:rPr>
                        <a:t> </a:t>
                      </a:r>
                      <a:r>
                        <a:rPr lang="en-US" sz="1600" kern="1200" dirty="0">
                          <a:solidFill>
                            <a:schemeClr val="tx1"/>
                          </a:solidFill>
                          <a:latin typeface="+mn-lt"/>
                          <a:ea typeface="+mn-ea"/>
                          <a:cs typeface="+mn-cs"/>
                        </a:rPr>
                        <a:t>project</a:t>
                      </a:r>
                      <a:endParaRPr lang="en-GB" sz="1600" kern="1200" dirty="0">
                        <a:solidFill>
                          <a:schemeClr val="tx1"/>
                        </a:solidFill>
                        <a:latin typeface="+mn-lt"/>
                        <a:ea typeface="+mn-ea"/>
                        <a:cs typeface="+mn-cs"/>
                      </a:endParaRPr>
                    </a:p>
                  </a:txBody>
                  <a:tcPr/>
                </a:tc>
                <a:tc>
                  <a:txBody>
                    <a:bodyPr/>
                    <a:lstStyle/>
                    <a:p>
                      <a:pPr algn="ctr"/>
                      <a:r>
                        <a:rPr lang="ru-RU" sz="1600" kern="1200" dirty="0">
                          <a:solidFill>
                            <a:schemeClr val="tx1"/>
                          </a:solidFill>
                          <a:latin typeface="+mn-lt"/>
                          <a:ea typeface="+mn-ea"/>
                          <a:cs typeface="+mn-cs"/>
                        </a:rPr>
                        <a:t>2020</a:t>
                      </a:r>
                      <a:endParaRPr lang="en-GB" sz="1600" kern="1200" dirty="0">
                        <a:solidFill>
                          <a:schemeClr val="tx1"/>
                        </a:solidFill>
                        <a:latin typeface="+mn-lt"/>
                        <a:ea typeface="+mn-ea"/>
                        <a:cs typeface="+mn-cs"/>
                      </a:endParaRPr>
                    </a:p>
                  </a:txBody>
                  <a:tcPr/>
                </a:tc>
                <a:tc>
                  <a:txBody>
                    <a:bodyPr/>
                    <a:lstStyle/>
                    <a:p>
                      <a:pPr algn="ctr"/>
                      <a:r>
                        <a:rPr lang="ru-RU" sz="1600" kern="1200" dirty="0">
                          <a:solidFill>
                            <a:schemeClr val="tx1"/>
                          </a:solidFill>
                          <a:latin typeface="+mn-lt"/>
                          <a:ea typeface="+mn-ea"/>
                          <a:cs typeface="+mn-cs"/>
                        </a:rPr>
                        <a:t>185</a:t>
                      </a:r>
                      <a:endParaRPr lang="en-GB" sz="1600" kern="1200" dirty="0">
                        <a:solidFill>
                          <a:schemeClr val="tx1"/>
                        </a:solidFill>
                        <a:latin typeface="+mn-lt"/>
                        <a:ea typeface="+mn-ea"/>
                        <a:cs typeface="+mn-cs"/>
                      </a:endParaRPr>
                    </a:p>
                  </a:txBody>
                  <a:tcPr/>
                </a:tc>
                <a:extLst>
                  <a:ext uri="{0D108BD9-81ED-4DB2-BD59-A6C34878D82A}">
                    <a16:rowId xmlns:a16="http://schemas.microsoft.com/office/drawing/2014/main" val="3110297665"/>
                  </a:ext>
                </a:extLst>
              </a:tr>
              <a:tr h="657798">
                <a:tc>
                  <a:txBody>
                    <a:bodyPr/>
                    <a:lstStyle/>
                    <a:p>
                      <a:r>
                        <a:rPr lang="en-US" sz="1600" kern="1200" dirty="0">
                          <a:solidFill>
                            <a:schemeClr val="tx1"/>
                          </a:solidFill>
                          <a:latin typeface="+mn-lt"/>
                          <a:ea typeface="+mn-ea"/>
                          <a:cs typeface="+mn-cs"/>
                        </a:rPr>
                        <a:t>Detailed design and procurement of equipment</a:t>
                      </a:r>
                      <a:endParaRPr lang="en-GB" sz="1600" kern="1200" dirty="0">
                        <a:solidFill>
                          <a:schemeClr val="tx1"/>
                        </a:solidFill>
                        <a:latin typeface="+mn-lt"/>
                        <a:ea typeface="+mn-ea"/>
                        <a:cs typeface="+mn-cs"/>
                      </a:endParaRPr>
                    </a:p>
                  </a:txBody>
                  <a:tcPr/>
                </a:tc>
                <a:tc>
                  <a:txBody>
                    <a:bodyPr/>
                    <a:lstStyle/>
                    <a:p>
                      <a:pPr algn="ctr"/>
                      <a:r>
                        <a:rPr lang="ru-RU" sz="1600" kern="1200" dirty="0">
                          <a:solidFill>
                            <a:schemeClr val="tx1"/>
                          </a:solidFill>
                          <a:latin typeface="+mn-lt"/>
                          <a:ea typeface="+mn-ea"/>
                          <a:cs typeface="+mn-cs"/>
                        </a:rPr>
                        <a:t>2021</a:t>
                      </a:r>
                      <a:endParaRPr lang="en-GB" sz="1600" kern="1200" dirty="0">
                        <a:solidFill>
                          <a:schemeClr val="tx1"/>
                        </a:solidFill>
                        <a:latin typeface="+mn-lt"/>
                        <a:ea typeface="+mn-ea"/>
                        <a:cs typeface="+mn-cs"/>
                      </a:endParaRPr>
                    </a:p>
                  </a:txBody>
                  <a:tcPr/>
                </a:tc>
                <a:tc>
                  <a:txBody>
                    <a:bodyPr/>
                    <a:lstStyle/>
                    <a:p>
                      <a:pPr algn="ctr"/>
                      <a:r>
                        <a:rPr lang="en-US" sz="1600" kern="1200" dirty="0">
                          <a:solidFill>
                            <a:schemeClr val="tx1"/>
                          </a:solidFill>
                          <a:latin typeface="+mn-lt"/>
                          <a:ea typeface="+mn-ea"/>
                          <a:cs typeface="+mn-cs"/>
                        </a:rPr>
                        <a:t>943</a:t>
                      </a:r>
                      <a:endParaRPr lang="en-GB" sz="1600" kern="1200" dirty="0">
                        <a:solidFill>
                          <a:schemeClr val="tx1"/>
                        </a:solidFill>
                        <a:latin typeface="+mn-lt"/>
                        <a:ea typeface="+mn-ea"/>
                        <a:cs typeface="+mn-cs"/>
                      </a:endParaRPr>
                    </a:p>
                  </a:txBody>
                  <a:tcPr/>
                </a:tc>
                <a:extLst>
                  <a:ext uri="{0D108BD9-81ED-4DB2-BD59-A6C34878D82A}">
                    <a16:rowId xmlns:a16="http://schemas.microsoft.com/office/drawing/2014/main" val="2322387101"/>
                  </a:ext>
                </a:extLst>
              </a:tr>
              <a:tr h="657798">
                <a:tc>
                  <a:txBody>
                    <a:bodyPr/>
                    <a:lstStyle/>
                    <a:p>
                      <a:r>
                        <a:rPr lang="en-US" sz="1600" kern="1200" dirty="0">
                          <a:solidFill>
                            <a:schemeClr val="tx1"/>
                          </a:solidFill>
                          <a:latin typeface="+mn-lt"/>
                          <a:ea typeface="+mn-ea"/>
                          <a:cs typeface="+mn-cs"/>
                        </a:rPr>
                        <a:t>Supply of equipment, construction and commissioning</a:t>
                      </a:r>
                    </a:p>
                  </a:txBody>
                  <a:tcPr/>
                </a:tc>
                <a:tc>
                  <a:txBody>
                    <a:bodyPr/>
                    <a:lstStyle/>
                    <a:p>
                      <a:pPr algn="ctr"/>
                      <a:r>
                        <a:rPr lang="ru-RU" sz="1600" kern="1200" dirty="0">
                          <a:solidFill>
                            <a:schemeClr val="tx1"/>
                          </a:solidFill>
                          <a:latin typeface="+mn-lt"/>
                          <a:ea typeface="+mn-ea"/>
                          <a:cs typeface="+mn-cs"/>
                        </a:rPr>
                        <a:t>2022</a:t>
                      </a:r>
                      <a:endParaRPr lang="en-GB" sz="1600" kern="1200" dirty="0">
                        <a:solidFill>
                          <a:schemeClr val="tx1"/>
                        </a:solidFill>
                        <a:latin typeface="+mn-lt"/>
                        <a:ea typeface="+mn-ea"/>
                        <a:cs typeface="+mn-cs"/>
                      </a:endParaRPr>
                    </a:p>
                  </a:txBody>
                  <a:tcPr/>
                </a:tc>
                <a:tc>
                  <a:txBody>
                    <a:bodyPr/>
                    <a:lstStyle/>
                    <a:p>
                      <a:pPr algn="ctr"/>
                      <a:r>
                        <a:rPr lang="en-US" sz="1600" kern="1200" dirty="0">
                          <a:solidFill>
                            <a:schemeClr val="tx1"/>
                          </a:solidFill>
                          <a:latin typeface="+mn-lt"/>
                          <a:ea typeface="+mn-ea"/>
                          <a:cs typeface="+mn-cs"/>
                        </a:rPr>
                        <a:t>1472</a:t>
                      </a:r>
                      <a:endParaRPr lang="en-GB" sz="1600" kern="1200" dirty="0">
                        <a:solidFill>
                          <a:schemeClr val="tx1"/>
                        </a:solidFill>
                        <a:latin typeface="+mn-lt"/>
                        <a:ea typeface="+mn-ea"/>
                        <a:cs typeface="+mn-cs"/>
                      </a:endParaRPr>
                    </a:p>
                  </a:txBody>
                  <a:tcPr/>
                </a:tc>
                <a:extLst>
                  <a:ext uri="{0D108BD9-81ED-4DB2-BD59-A6C34878D82A}">
                    <a16:rowId xmlns:a16="http://schemas.microsoft.com/office/drawing/2014/main" val="3133526221"/>
                  </a:ext>
                </a:extLst>
              </a:tr>
            </a:tbl>
          </a:graphicData>
        </a:graphic>
      </p:graphicFrame>
      <p:pic>
        <p:nvPicPr>
          <p:cNvPr id="7" name="Picture 6">
            <a:extLst>
              <a:ext uri="{FF2B5EF4-FFF2-40B4-BE49-F238E27FC236}">
                <a16:creationId xmlns:a16="http://schemas.microsoft.com/office/drawing/2014/main" id="{609EB03D-9334-44CF-8FA6-C97BD9EBE084}"/>
              </a:ext>
            </a:extLst>
          </p:cNvPr>
          <p:cNvPicPr>
            <a:picLocks noChangeAspect="1"/>
          </p:cNvPicPr>
          <p:nvPr/>
        </p:nvPicPr>
        <p:blipFill>
          <a:blip r:embed="rId4"/>
          <a:stretch>
            <a:fillRect/>
          </a:stretch>
        </p:blipFill>
        <p:spPr>
          <a:xfrm>
            <a:off x="95094" y="1023754"/>
            <a:ext cx="2815485" cy="4710359"/>
          </a:xfrm>
          <a:prstGeom prst="rect">
            <a:avLst/>
          </a:prstGeom>
        </p:spPr>
      </p:pic>
      <p:pic>
        <p:nvPicPr>
          <p:cNvPr id="8" name="Picture 7">
            <a:extLst>
              <a:ext uri="{FF2B5EF4-FFF2-40B4-BE49-F238E27FC236}">
                <a16:creationId xmlns:a16="http://schemas.microsoft.com/office/drawing/2014/main" id="{7DFE5800-5E0A-41EB-A715-C06BA8F1087B}"/>
              </a:ext>
            </a:extLst>
          </p:cNvPr>
          <p:cNvPicPr>
            <a:picLocks noChangeAspect="1"/>
          </p:cNvPicPr>
          <p:nvPr/>
        </p:nvPicPr>
        <p:blipFill>
          <a:blip r:embed="rId5"/>
          <a:stretch>
            <a:fillRect/>
          </a:stretch>
        </p:blipFill>
        <p:spPr>
          <a:xfrm>
            <a:off x="8812694" y="1071949"/>
            <a:ext cx="3032494" cy="4661589"/>
          </a:xfrm>
          <a:prstGeom prst="rect">
            <a:avLst/>
          </a:prstGeom>
        </p:spPr>
      </p:pic>
      <p:sp>
        <p:nvSpPr>
          <p:cNvPr id="9" name="Segnaposto contenuto 4">
            <a:extLst>
              <a:ext uri="{FF2B5EF4-FFF2-40B4-BE49-F238E27FC236}">
                <a16:creationId xmlns:a16="http://schemas.microsoft.com/office/drawing/2014/main" id="{24A69CB3-052E-4293-AE61-80CB1A151FB5}"/>
              </a:ext>
            </a:extLst>
          </p:cNvPr>
          <p:cNvSpPr txBox="1">
            <a:spLocks/>
          </p:cNvSpPr>
          <p:nvPr/>
        </p:nvSpPr>
        <p:spPr>
          <a:xfrm>
            <a:off x="2701730" y="4845276"/>
            <a:ext cx="6327972" cy="738664"/>
          </a:xfrm>
          <a:prstGeom prst="rect">
            <a:avLst/>
          </a:prstGeom>
        </p:spPr>
        <p:txBody>
          <a:bodyPr>
            <a:normAutofit lnSpcReduction="10000"/>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01B1C9"/>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pPr>
            <a:r>
              <a:rPr lang="en-GB" sz="1800" i="0" dirty="0">
                <a:latin typeface="+mj-lt"/>
              </a:rPr>
              <a:t>Project implementation period </a:t>
            </a:r>
            <a:r>
              <a:rPr lang="ru-RU" sz="1800" i="0" dirty="0">
                <a:latin typeface="+mj-lt"/>
              </a:rPr>
              <a:t>– 2018-2022 </a:t>
            </a:r>
            <a:r>
              <a:rPr lang="en-US" sz="1800" i="0" dirty="0">
                <a:latin typeface="+mj-lt"/>
              </a:rPr>
              <a:t>y.</a:t>
            </a:r>
            <a:endParaRPr lang="ru-RU" sz="1800" i="0" dirty="0">
              <a:latin typeface="+mj-lt"/>
            </a:endParaRPr>
          </a:p>
          <a:p>
            <a:pPr algn="just">
              <a:spcAft>
                <a:spcPts val="600"/>
              </a:spcAft>
            </a:pPr>
            <a:r>
              <a:rPr lang="en-GB" sz="1800" i="0" dirty="0">
                <a:latin typeface="+mj-lt"/>
              </a:rPr>
              <a:t>Total estimated cost </a:t>
            </a:r>
            <a:r>
              <a:rPr lang="ru-RU" sz="1800" i="0" dirty="0">
                <a:latin typeface="+mj-lt"/>
              </a:rPr>
              <a:t>– 2,7 </a:t>
            </a:r>
            <a:r>
              <a:rPr lang="en-GB" sz="1800" i="0" dirty="0">
                <a:latin typeface="+mj-lt"/>
              </a:rPr>
              <a:t>billion </a:t>
            </a:r>
            <a:r>
              <a:rPr lang="en-GB" sz="1800" i="0" dirty="0" err="1">
                <a:latin typeface="+mj-lt"/>
              </a:rPr>
              <a:t>tenge</a:t>
            </a:r>
            <a:endParaRPr lang="ru-RU" sz="1800" i="0" dirty="0">
              <a:solidFill>
                <a:srgbClr val="004990"/>
              </a:solidFill>
              <a:latin typeface="+mj-lt"/>
            </a:endParaRPr>
          </a:p>
        </p:txBody>
      </p:sp>
    </p:spTree>
    <p:extLst>
      <p:ext uri="{BB962C8B-B14F-4D97-AF65-F5344CB8AC3E}">
        <p14:creationId xmlns:p14="http://schemas.microsoft.com/office/powerpoint/2010/main" val="201689536"/>
      </p:ext>
    </p:extLst>
  </p:cSld>
  <p:clrMapOvr>
    <a:masterClrMapping/>
  </p:clrMapOvr>
  <mc:AlternateContent xmlns:mc="http://schemas.openxmlformats.org/markup-compatibility/2006" xmlns:p14="http://schemas.microsoft.com/office/powerpoint/2010/main">
    <mc:Choice Requires="p14">
      <p:transition p14:dur="250" advClick="0" advTm="6000">
        <p:wipe/>
      </p:transition>
    </mc:Choice>
    <mc:Fallback xmlns="">
      <p:transition advClick="0" advTm="6000">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piè di pagina 2">
            <a:extLst>
              <a:ext uri="{FF2B5EF4-FFF2-40B4-BE49-F238E27FC236}">
                <a16:creationId xmlns:a16="http://schemas.microsoft.com/office/drawing/2014/main" id="{161A9461-4EF5-48D5-8C87-F7055671750A}"/>
              </a:ext>
            </a:extLst>
          </p:cNvPr>
          <p:cNvSpPr txBox="1">
            <a:spLocks/>
          </p:cNvSpPr>
          <p:nvPr/>
        </p:nvSpPr>
        <p:spPr>
          <a:xfrm>
            <a:off x="381998" y="6499049"/>
            <a:ext cx="11662517" cy="41015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800" dirty="0"/>
              <a:t>Обсуждение Дорожной карты по комплексному решению экологических проблем Западно-Казахстанской области 08/04/2022                                                                                                                                                                © 2022 </a:t>
            </a:r>
            <a:r>
              <a:rPr lang="ru-RU" sz="800" dirty="0" err="1"/>
              <a:t>Карачаганак</a:t>
            </a:r>
            <a:r>
              <a:rPr lang="ru-RU" sz="800" dirty="0"/>
              <a:t> </a:t>
            </a:r>
            <a:r>
              <a:rPr lang="ru-RU" sz="800" dirty="0" err="1"/>
              <a:t>Петролиум</a:t>
            </a:r>
            <a:r>
              <a:rPr lang="ru-RU" sz="800" dirty="0"/>
              <a:t> </a:t>
            </a:r>
            <a:r>
              <a:rPr lang="ru-RU" sz="800" dirty="0" err="1"/>
              <a:t>Оперейтинг</a:t>
            </a:r>
            <a:r>
              <a:rPr lang="ru-RU" sz="800" dirty="0"/>
              <a:t> </a:t>
            </a:r>
            <a:r>
              <a:rPr lang="ru-RU" sz="800" dirty="0" err="1"/>
              <a:t>б.в</a:t>
            </a:r>
            <a:r>
              <a:rPr lang="ru-RU" sz="800" dirty="0"/>
              <a:t>.</a:t>
            </a:r>
          </a:p>
        </p:txBody>
      </p:sp>
      <p:sp>
        <p:nvSpPr>
          <p:cNvPr id="12" name="Segnaposto contenuto 4">
            <a:extLst>
              <a:ext uri="{FF2B5EF4-FFF2-40B4-BE49-F238E27FC236}">
                <a16:creationId xmlns:a16="http://schemas.microsoft.com/office/drawing/2014/main" id="{06BFF4C8-F2BE-4573-933B-2CA36198697E}"/>
              </a:ext>
            </a:extLst>
          </p:cNvPr>
          <p:cNvSpPr>
            <a:spLocks noGrp="1"/>
          </p:cNvSpPr>
          <p:nvPr>
            <p:ph sz="quarter" idx="11"/>
          </p:nvPr>
        </p:nvSpPr>
        <p:spPr>
          <a:xfrm>
            <a:off x="3634320" y="5132069"/>
            <a:ext cx="5157872" cy="732017"/>
          </a:xfrm>
        </p:spPr>
        <p:txBody>
          <a:bodyPr>
            <a:noAutofit/>
          </a:bodyPr>
          <a:lstStyle/>
          <a:p>
            <a:pPr marL="0" indent="0" algn="ctr">
              <a:spcAft>
                <a:spcPts val="600"/>
              </a:spcAft>
              <a:buNone/>
            </a:pPr>
            <a:r>
              <a:rPr lang="en-US" sz="3200" i="0" dirty="0">
                <a:solidFill>
                  <a:srgbClr val="004990"/>
                </a:solidFill>
                <a:latin typeface="+mj-lt"/>
              </a:rPr>
              <a:t>THANK YOU FOR YOUR ATTENTION!</a:t>
            </a:r>
            <a:endParaRPr lang="ru-RU" sz="3200" i="0" dirty="0">
              <a:solidFill>
                <a:srgbClr val="004990"/>
              </a:solidFill>
              <a:latin typeface="+mj-lt"/>
            </a:endParaRPr>
          </a:p>
        </p:txBody>
      </p:sp>
      <p:pic>
        <p:nvPicPr>
          <p:cNvPr id="2" name="Picture 1"/>
          <p:cNvPicPr>
            <a:picLocks noChangeAspect="1"/>
          </p:cNvPicPr>
          <p:nvPr/>
        </p:nvPicPr>
        <p:blipFill>
          <a:blip r:embed="rId2"/>
          <a:stretch>
            <a:fillRect/>
          </a:stretch>
        </p:blipFill>
        <p:spPr>
          <a:xfrm>
            <a:off x="4381500" y="1725930"/>
            <a:ext cx="3429000" cy="3406140"/>
          </a:xfrm>
          <a:prstGeom prst="rect">
            <a:avLst/>
          </a:prstGeom>
        </p:spPr>
      </p:pic>
    </p:spTree>
    <p:extLst>
      <p:ext uri="{BB962C8B-B14F-4D97-AF65-F5344CB8AC3E}">
        <p14:creationId xmlns:p14="http://schemas.microsoft.com/office/powerpoint/2010/main" val="1595665464"/>
      </p:ext>
    </p:extLst>
  </p:cSld>
  <p:clrMapOvr>
    <a:masterClrMapping/>
  </p:clrMapOvr>
  <p:transition spd="slow">
    <p:fade/>
  </p:transition>
</p:sld>
</file>

<file path=ppt/theme/theme1.xml><?xml version="1.0" encoding="utf-8"?>
<a:theme xmlns:a="http://schemas.openxmlformats.org/drawingml/2006/main" name="slide master 3 level text">
  <a:themeElements>
    <a:clrScheme name="eni">
      <a:dk1>
        <a:sysClr val="windowText" lastClr="000000"/>
      </a:dk1>
      <a:lt1>
        <a:sysClr val="window" lastClr="FFFFFF"/>
      </a:lt1>
      <a:dk2>
        <a:srgbClr val="1F497D"/>
      </a:dk2>
      <a:lt2>
        <a:srgbClr val="EEECE1"/>
      </a:lt2>
      <a:accent1>
        <a:srgbClr val="FFD500"/>
      </a:accent1>
      <a:accent2>
        <a:srgbClr val="CA0538"/>
      </a:accent2>
      <a:accent3>
        <a:srgbClr val="C6C6C6"/>
      </a:accent3>
      <a:accent4>
        <a:srgbClr val="E3E3E3"/>
      </a:accent4>
      <a:accent5>
        <a:srgbClr val="FF9900"/>
      </a:accent5>
      <a:accent6>
        <a:srgbClr val="000000"/>
      </a:accent6>
      <a:hlink>
        <a:srgbClr val="CA0538"/>
      </a:hlink>
      <a:folHlink>
        <a:srgbClr val="A75B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vestor" id="{00082B0F-8944-BA4D-BECB-25C3A47F7D83}" vid="{3A944245-4325-2147-B8EA-D5B4E864C18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slide master 3 level text">
  <a:themeElements>
    <a:clrScheme name="eni">
      <a:dk1>
        <a:sysClr val="windowText" lastClr="000000"/>
      </a:dk1>
      <a:lt1>
        <a:sysClr val="window" lastClr="FFFFFF"/>
      </a:lt1>
      <a:dk2>
        <a:srgbClr val="1F497D"/>
      </a:dk2>
      <a:lt2>
        <a:srgbClr val="EEECE1"/>
      </a:lt2>
      <a:accent1>
        <a:srgbClr val="FFD500"/>
      </a:accent1>
      <a:accent2>
        <a:srgbClr val="CA0538"/>
      </a:accent2>
      <a:accent3>
        <a:srgbClr val="C6C6C6"/>
      </a:accent3>
      <a:accent4>
        <a:srgbClr val="E3E3E3"/>
      </a:accent4>
      <a:accent5>
        <a:srgbClr val="FF9900"/>
      </a:accent5>
      <a:accent6>
        <a:srgbClr val="000000"/>
      </a:accent6>
      <a:hlink>
        <a:srgbClr val="CA0538"/>
      </a:hlink>
      <a:folHlink>
        <a:srgbClr val="A75B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vestor" id="{00082B0F-8944-BA4D-BECB-25C3A47F7D83}" vid="{3A944245-4325-2147-B8EA-D5B4E864C183}"/>
    </a:ext>
  </a:extLst>
</a:theme>
</file>

<file path=ppt/theme/theme4.xml><?xml version="1.0" encoding="utf-8"?>
<a:theme xmlns:a="http://schemas.openxmlformats.org/drawingml/2006/main" name="1_slide master 3 level text">
  <a:themeElements>
    <a:clrScheme name="eni">
      <a:dk1>
        <a:sysClr val="windowText" lastClr="000000"/>
      </a:dk1>
      <a:lt1>
        <a:sysClr val="window" lastClr="FFFFFF"/>
      </a:lt1>
      <a:dk2>
        <a:srgbClr val="1F497D"/>
      </a:dk2>
      <a:lt2>
        <a:srgbClr val="EEECE1"/>
      </a:lt2>
      <a:accent1>
        <a:srgbClr val="FFD500"/>
      </a:accent1>
      <a:accent2>
        <a:srgbClr val="CA0538"/>
      </a:accent2>
      <a:accent3>
        <a:srgbClr val="C6C6C6"/>
      </a:accent3>
      <a:accent4>
        <a:srgbClr val="E3E3E3"/>
      </a:accent4>
      <a:accent5>
        <a:srgbClr val="FF9900"/>
      </a:accent5>
      <a:accent6>
        <a:srgbClr val="000000"/>
      </a:accent6>
      <a:hlink>
        <a:srgbClr val="CA0538"/>
      </a:hlink>
      <a:folHlink>
        <a:srgbClr val="A75B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vestor" id="{00082B0F-8944-BA4D-BECB-25C3A47F7D83}" vid="{3A944245-4325-2147-B8EA-D5B4E864C183}"/>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353564955DA7141B776AD1F929AEB1F" ma:contentTypeVersion="0" ma:contentTypeDescription="Creare un nuovo documento." ma:contentTypeScope="" ma:versionID="d1176bb09228c0aad39db66ef1412c39">
  <xsd:schema xmlns:xsd="http://www.w3.org/2001/XMLSchema" xmlns:xs="http://www.w3.org/2001/XMLSchema" xmlns:p="http://schemas.microsoft.com/office/2006/metadata/properties" targetNamespace="http://schemas.microsoft.com/office/2006/metadata/properties" ma:root="true" ma:fieldsID="a3eec16d3e841ebf650196acacb84cc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93740-B45D-4CE5-9F0A-72A83EF4AC1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30601A6-853A-416A-B553-0421C4B61B37}">
  <ds:schemaRefs>
    <ds:schemaRef ds:uri="http://schemas.microsoft.com/sharepoint/v3/contenttype/forms"/>
  </ds:schemaRefs>
</ds:datastoreItem>
</file>

<file path=customXml/itemProps3.xml><?xml version="1.0" encoding="utf-8"?>
<ds:datastoreItem xmlns:ds="http://schemas.openxmlformats.org/officeDocument/2006/customXml" ds:itemID="{218BE7AE-9DED-470F-A9A6-885650969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9001</TotalTime>
  <Words>1848</Words>
  <Application>Microsoft Office PowerPoint</Application>
  <PresentationFormat>Widescreen</PresentationFormat>
  <Paragraphs>156</Paragraphs>
  <Slides>9</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vt:i4>
      </vt:variant>
    </vt:vector>
  </HeadingPairs>
  <TitlesOfParts>
    <vt:vector size="21" baseType="lpstr">
      <vt:lpstr>Arial</vt:lpstr>
      <vt:lpstr>Bahnschrift Light</vt:lpstr>
      <vt:lpstr>Bahnschrift SemiBold</vt:lpstr>
      <vt:lpstr>Calibri</vt:lpstr>
      <vt:lpstr>Calibri Light</vt:lpstr>
      <vt:lpstr>Lucida Fax</vt:lpstr>
      <vt:lpstr>Trebuchet MS</vt:lpstr>
      <vt:lpstr>Wingdings</vt:lpstr>
      <vt:lpstr>slide master 3 level text</vt:lpstr>
      <vt:lpstr>Custom Design</vt:lpstr>
      <vt:lpstr>3_slide master 3 level text</vt:lpstr>
      <vt:lpstr>1_slide master 3 level text</vt:lpstr>
      <vt:lpstr>PowerPoint Presentation</vt:lpstr>
      <vt:lpstr>History of KPO</vt:lpstr>
      <vt:lpstr>         Environmental performance </vt:lpstr>
      <vt:lpstr>         KPO environmental initiatives</vt:lpstr>
      <vt:lpstr>  KPO GIS mobile application</vt:lpstr>
      <vt:lpstr>               Automatic air monitoring system</vt:lpstr>
      <vt:lpstr>KPO Electronic System of Registers of Environmental Aspects </vt:lpstr>
      <vt:lpstr>Automatic emission monitoring system</vt:lpstr>
      <vt:lpstr>PowerPoint Presentation</vt:lpstr>
    </vt:vector>
  </TitlesOfParts>
  <Company>eni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Muccioli Annalisa</dc:creator>
  <cp:lastModifiedBy>Bidashko, Svetlana</cp:lastModifiedBy>
  <cp:revision>490</cp:revision>
  <cp:lastPrinted>2021-04-01T13:05:42Z</cp:lastPrinted>
  <dcterms:created xsi:type="dcterms:W3CDTF">2017-01-25T15:34:15Z</dcterms:created>
  <dcterms:modified xsi:type="dcterms:W3CDTF">2022-06-09T16:42:28Z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0x0101005353564955DA7141B776AD1F929AEB1F</vt:lpwstr>
  </property>
</Properties>
</file>